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1"/>
  </p:notesMasterIdLst>
  <p:sldIdLst>
    <p:sldId id="256" r:id="rId2"/>
    <p:sldId id="278" r:id="rId3"/>
    <p:sldId id="285" r:id="rId4"/>
    <p:sldId id="288" r:id="rId5"/>
    <p:sldId id="279" r:id="rId6"/>
    <p:sldId id="280" r:id="rId7"/>
    <p:sldId id="293" r:id="rId8"/>
    <p:sldId id="294" r:id="rId9"/>
    <p:sldId id="290" r:id="rId10"/>
    <p:sldId id="289" r:id="rId11"/>
    <p:sldId id="286" r:id="rId12"/>
    <p:sldId id="282" r:id="rId13"/>
    <p:sldId id="287" r:id="rId14"/>
    <p:sldId id="291" r:id="rId15"/>
    <p:sldId id="283" r:id="rId16"/>
    <p:sldId id="284" r:id="rId17"/>
    <p:sldId id="295" r:id="rId18"/>
    <p:sldId id="292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tafa" initials="M" lastIdx="3" clrIdx="0">
    <p:extLst>
      <p:ext uri="{19B8F6BF-5375-455C-9EA6-DF929625EA0E}">
        <p15:presenceInfo xmlns:p15="http://schemas.microsoft.com/office/powerpoint/2012/main" userId="Mostaf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0072" autoAdjust="0"/>
  </p:normalViewPr>
  <p:slideViewPr>
    <p:cSldViewPr snapToGrid="0">
      <p:cViewPr varScale="1">
        <p:scale>
          <a:sx n="59" d="100"/>
          <a:sy n="59" d="100"/>
        </p:scale>
        <p:origin x="117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E3DF3E67-6D30-4304-B77D-6FA46B6598D3}" type="presOf" srcId="{7674F02B-27FE-4BA3-ADBA-544CA01E4909}" destId="{4C0A416F-B3F9-42D1-878B-C745EE8DF7E1}" srcOrd="0" destOrd="0" presId="urn:microsoft.com/office/officeart/2005/8/layout/hChevron3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DEF055AC-2713-46C5-BBBF-4FCF59856955}" type="presOf" srcId="{324A1871-93D8-4692-BA86-BCDF6F40C919}" destId="{E568F8A2-873F-42AA-8965-653768E8A3C5}" srcOrd="0" destOrd="0" presId="urn:microsoft.com/office/officeart/2005/8/layout/hChevron3"/>
    <dgm:cxn modelId="{BFFA2589-22E5-4316-98B5-5148EF4CA5B0}" type="presOf" srcId="{F5ED1FA3-1F96-47F6-97D2-E3DB9E7E745C}" destId="{F037FA9E-BB41-401E-B091-6CF77968072F}" srcOrd="0" destOrd="0" presId="urn:microsoft.com/office/officeart/2005/8/layout/hChevron3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5E847CBD-ED9A-463D-BDA4-F03C6B241F9D}" type="presOf" srcId="{A49B5B95-946D-489A-BA69-2383C7AAD20B}" destId="{D5A5670E-8E37-4241-B150-CF02095D370B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402468DC-BA97-44B6-8246-4B34305F6D17}" type="presOf" srcId="{0C07E7A8-CE4D-4D25-A15D-7679AA7E5664}" destId="{32BC8ABF-81DF-4181-8AFC-EC0D361CCA09}" srcOrd="0" destOrd="0" presId="urn:microsoft.com/office/officeart/2005/8/layout/hChevron3"/>
    <dgm:cxn modelId="{7E9FE283-1551-444F-B11A-D9C759E22893}" type="presOf" srcId="{27DE7540-518D-4CA6-A27D-EB587035DC52}" destId="{9D517017-7FB3-4F75-8D79-87665DF4CCC9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957E1D38-B92E-4B72-8A65-09BC4A64F40C}" type="presOf" srcId="{CA5012FA-6227-41E3-9557-502F19CCDB5E}" destId="{25D59EB5-B5EF-45D2-BD36-D27E14DBB497}" srcOrd="0" destOrd="0" presId="urn:microsoft.com/office/officeart/2005/8/layout/hChevron3"/>
    <dgm:cxn modelId="{A0F7D55E-9526-420C-9105-EA759F5AB97F}" type="presParOf" srcId="{25D59EB5-B5EF-45D2-BD36-D27E14DBB497}" destId="{D5A5670E-8E37-4241-B150-CF02095D370B}" srcOrd="0" destOrd="0" presId="urn:microsoft.com/office/officeart/2005/8/layout/hChevron3"/>
    <dgm:cxn modelId="{C5F2ABB4-03AA-40D4-BE2C-EDB94DE9154B}" type="presParOf" srcId="{25D59EB5-B5EF-45D2-BD36-D27E14DBB497}" destId="{6DDD4149-D3F5-47C8-AE98-D2598DB3A6F3}" srcOrd="1" destOrd="0" presId="urn:microsoft.com/office/officeart/2005/8/layout/hChevron3"/>
    <dgm:cxn modelId="{F544330B-3918-4875-B09A-CE646A626366}" type="presParOf" srcId="{25D59EB5-B5EF-45D2-BD36-D27E14DBB497}" destId="{9D517017-7FB3-4F75-8D79-87665DF4CCC9}" srcOrd="2" destOrd="0" presId="urn:microsoft.com/office/officeart/2005/8/layout/hChevron3"/>
    <dgm:cxn modelId="{35B6ACD6-A04C-4D24-A8C8-7AD8DA7E37B1}" type="presParOf" srcId="{25D59EB5-B5EF-45D2-BD36-D27E14DBB497}" destId="{C4FFDC91-CE64-49DE-BDB9-0446FEF9F844}" srcOrd="3" destOrd="0" presId="urn:microsoft.com/office/officeart/2005/8/layout/hChevron3"/>
    <dgm:cxn modelId="{4B3ABF79-1B1C-4DCC-BF12-F2D0D02929B5}" type="presParOf" srcId="{25D59EB5-B5EF-45D2-BD36-D27E14DBB497}" destId="{E568F8A2-873F-42AA-8965-653768E8A3C5}" srcOrd="4" destOrd="0" presId="urn:microsoft.com/office/officeart/2005/8/layout/hChevron3"/>
    <dgm:cxn modelId="{09D4409D-E55A-41D7-B86F-6F0616B37A2E}" type="presParOf" srcId="{25D59EB5-B5EF-45D2-BD36-D27E14DBB497}" destId="{10F93ECF-4AE2-4A79-AD6D-8FC8E858EB21}" srcOrd="5" destOrd="0" presId="urn:microsoft.com/office/officeart/2005/8/layout/hChevron3"/>
    <dgm:cxn modelId="{9F6238EE-1479-41C4-8C12-40FC586385A0}" type="presParOf" srcId="{25D59EB5-B5EF-45D2-BD36-D27E14DBB497}" destId="{4C0A416F-B3F9-42D1-878B-C745EE8DF7E1}" srcOrd="6" destOrd="0" presId="urn:microsoft.com/office/officeart/2005/8/layout/hChevron3"/>
    <dgm:cxn modelId="{C133A27A-9541-425B-BC77-D914EDF79D33}" type="presParOf" srcId="{25D59EB5-B5EF-45D2-BD36-D27E14DBB497}" destId="{92C78993-7AD6-4C89-91B7-58E9F8DD28A1}" srcOrd="7" destOrd="0" presId="urn:microsoft.com/office/officeart/2005/8/layout/hChevron3"/>
    <dgm:cxn modelId="{D1F0A8AF-5BEC-4467-BE81-122C87E01FCA}" type="presParOf" srcId="{25D59EB5-B5EF-45D2-BD36-D27E14DBB497}" destId="{32BC8ABF-81DF-4181-8AFC-EC0D361CCA09}" srcOrd="8" destOrd="0" presId="urn:microsoft.com/office/officeart/2005/8/layout/hChevron3"/>
    <dgm:cxn modelId="{C48646CC-1DC6-4249-BBE8-6362E845FDFA}" type="presParOf" srcId="{25D59EB5-B5EF-45D2-BD36-D27E14DBB497}" destId="{7DAF9849-3229-476E-90B1-A04D0C3D7A48}" srcOrd="9" destOrd="0" presId="urn:microsoft.com/office/officeart/2005/8/layout/hChevron3"/>
    <dgm:cxn modelId="{CDACF6E0-0927-45EF-856D-DBF2288C7A84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E73CD07-CA5D-4502-9790-1F730F053B54}" type="presOf" srcId="{CA5012FA-6227-41E3-9557-502F19CCDB5E}" destId="{25D59EB5-B5EF-45D2-BD36-D27E14DBB497}" srcOrd="0" destOrd="0" presId="urn:microsoft.com/office/officeart/2005/8/layout/hChevron3"/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A5B0F016-826D-4D65-BC46-55E839C2437A}" type="presOf" srcId="{324A1871-93D8-4692-BA86-BCDF6F40C919}" destId="{E568F8A2-873F-42AA-8965-653768E8A3C5}" srcOrd="0" destOrd="0" presId="urn:microsoft.com/office/officeart/2005/8/layout/hChevron3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5132CCB4-778B-4AC0-9DFC-7FBFDCD7EFCF}" type="presOf" srcId="{A49B5B95-946D-489A-BA69-2383C7AAD20B}" destId="{D5A5670E-8E37-4241-B150-CF02095D370B}" srcOrd="0" destOrd="0" presId="urn:microsoft.com/office/officeart/2005/8/layout/hChevron3"/>
    <dgm:cxn modelId="{17D088CC-CC29-4CA9-9D6E-8571118E733B}" type="presOf" srcId="{0C07E7A8-CE4D-4D25-A15D-7679AA7E5664}" destId="{32BC8ABF-81DF-4181-8AFC-EC0D361CCA09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46EA30B9-874B-4B08-8B0F-2BA7D3FC0E85}" type="presOf" srcId="{7674F02B-27FE-4BA3-ADBA-544CA01E4909}" destId="{4C0A416F-B3F9-42D1-878B-C745EE8DF7E1}" srcOrd="0" destOrd="0" presId="urn:microsoft.com/office/officeart/2005/8/layout/hChevron3"/>
    <dgm:cxn modelId="{3349E4B1-C3A8-4CC9-A480-C62924CCD641}" type="presOf" srcId="{F5ED1FA3-1F96-47F6-97D2-E3DB9E7E745C}" destId="{F037FA9E-BB41-401E-B091-6CF77968072F}" srcOrd="0" destOrd="0" presId="urn:microsoft.com/office/officeart/2005/8/layout/hChevron3"/>
    <dgm:cxn modelId="{BE175B0C-714C-43CA-817E-9803EC1F66A9}" type="presOf" srcId="{27DE7540-518D-4CA6-A27D-EB587035DC52}" destId="{9D517017-7FB3-4F75-8D79-87665DF4CCC9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A562D96A-3717-47AE-96D8-8EF8E04978D9}" type="presParOf" srcId="{25D59EB5-B5EF-45D2-BD36-D27E14DBB497}" destId="{D5A5670E-8E37-4241-B150-CF02095D370B}" srcOrd="0" destOrd="0" presId="urn:microsoft.com/office/officeart/2005/8/layout/hChevron3"/>
    <dgm:cxn modelId="{FA688400-0341-4458-9652-CD87608C1046}" type="presParOf" srcId="{25D59EB5-B5EF-45D2-BD36-D27E14DBB497}" destId="{6DDD4149-D3F5-47C8-AE98-D2598DB3A6F3}" srcOrd="1" destOrd="0" presId="urn:microsoft.com/office/officeart/2005/8/layout/hChevron3"/>
    <dgm:cxn modelId="{765DD43B-417E-489D-9A71-5D7EEAFCF85F}" type="presParOf" srcId="{25D59EB5-B5EF-45D2-BD36-D27E14DBB497}" destId="{9D517017-7FB3-4F75-8D79-87665DF4CCC9}" srcOrd="2" destOrd="0" presId="urn:microsoft.com/office/officeart/2005/8/layout/hChevron3"/>
    <dgm:cxn modelId="{D09BE0F5-9D55-4934-BFBE-708555DF8822}" type="presParOf" srcId="{25D59EB5-B5EF-45D2-BD36-D27E14DBB497}" destId="{C4FFDC91-CE64-49DE-BDB9-0446FEF9F844}" srcOrd="3" destOrd="0" presId="urn:microsoft.com/office/officeart/2005/8/layout/hChevron3"/>
    <dgm:cxn modelId="{DABFE6B8-99EB-45EF-B641-2B0F51BCF55C}" type="presParOf" srcId="{25D59EB5-B5EF-45D2-BD36-D27E14DBB497}" destId="{E568F8A2-873F-42AA-8965-653768E8A3C5}" srcOrd="4" destOrd="0" presId="urn:microsoft.com/office/officeart/2005/8/layout/hChevron3"/>
    <dgm:cxn modelId="{DB70C7B4-3FCF-4A17-810B-8E6CD5768C63}" type="presParOf" srcId="{25D59EB5-B5EF-45D2-BD36-D27E14DBB497}" destId="{10F93ECF-4AE2-4A79-AD6D-8FC8E858EB21}" srcOrd="5" destOrd="0" presId="urn:microsoft.com/office/officeart/2005/8/layout/hChevron3"/>
    <dgm:cxn modelId="{3DA3ECEB-9D74-4635-9D8C-F659D0E084E9}" type="presParOf" srcId="{25D59EB5-B5EF-45D2-BD36-D27E14DBB497}" destId="{4C0A416F-B3F9-42D1-878B-C745EE8DF7E1}" srcOrd="6" destOrd="0" presId="urn:microsoft.com/office/officeart/2005/8/layout/hChevron3"/>
    <dgm:cxn modelId="{FFE2B5CB-B960-4CCC-8DCC-ECE81105BC6E}" type="presParOf" srcId="{25D59EB5-B5EF-45D2-BD36-D27E14DBB497}" destId="{92C78993-7AD6-4C89-91B7-58E9F8DD28A1}" srcOrd="7" destOrd="0" presId="urn:microsoft.com/office/officeart/2005/8/layout/hChevron3"/>
    <dgm:cxn modelId="{E36D2A02-4D5C-44D0-BD89-96DD191D7B75}" type="presParOf" srcId="{25D59EB5-B5EF-45D2-BD36-D27E14DBB497}" destId="{32BC8ABF-81DF-4181-8AFC-EC0D361CCA09}" srcOrd="8" destOrd="0" presId="urn:microsoft.com/office/officeart/2005/8/layout/hChevron3"/>
    <dgm:cxn modelId="{0758EB42-D2C4-4D5C-BC6F-D97AA0AEC999}" type="presParOf" srcId="{25D59EB5-B5EF-45D2-BD36-D27E14DBB497}" destId="{7DAF9849-3229-476E-90B1-A04D0C3D7A48}" srcOrd="9" destOrd="0" presId="urn:microsoft.com/office/officeart/2005/8/layout/hChevron3"/>
    <dgm:cxn modelId="{0C8C166E-E160-491F-9C5A-D3634D416BFE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737B9622-2BA7-419A-A49D-BD2FBDE3A36B}" type="presOf" srcId="{324A1871-93D8-4692-BA86-BCDF6F40C919}" destId="{E568F8A2-873F-42AA-8965-653768E8A3C5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075268D8-C386-4B1D-9684-83A29E2C3801}" type="presOf" srcId="{0C07E7A8-CE4D-4D25-A15D-7679AA7E5664}" destId="{32BC8ABF-81DF-4181-8AFC-EC0D361CCA09}" srcOrd="0" destOrd="0" presId="urn:microsoft.com/office/officeart/2005/8/layout/hChevron3"/>
    <dgm:cxn modelId="{FE21FADD-BD53-492D-9EF9-3C938ECBCC1B}" type="presOf" srcId="{7674F02B-27FE-4BA3-ADBA-544CA01E4909}" destId="{4C0A416F-B3F9-42D1-878B-C745EE8DF7E1}" srcOrd="0" destOrd="0" presId="urn:microsoft.com/office/officeart/2005/8/layout/hChevron3"/>
    <dgm:cxn modelId="{9C9E50E5-E3A5-48C5-910F-D7B6BE44D620}" type="presOf" srcId="{27DE7540-518D-4CA6-A27D-EB587035DC52}" destId="{9D517017-7FB3-4F75-8D79-87665DF4CCC9}" srcOrd="0" destOrd="0" presId="urn:microsoft.com/office/officeart/2005/8/layout/hChevron3"/>
    <dgm:cxn modelId="{FDA7F63A-157E-47F0-97E3-44556E555F39}" type="presOf" srcId="{A49B5B95-946D-489A-BA69-2383C7AAD20B}" destId="{D5A5670E-8E37-4241-B150-CF02095D370B}" srcOrd="0" destOrd="0" presId="urn:microsoft.com/office/officeart/2005/8/layout/hChevron3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F9F3DCC5-18E9-4140-9828-78E4A302687D}" type="presOf" srcId="{CA5012FA-6227-41E3-9557-502F19CCDB5E}" destId="{25D59EB5-B5EF-45D2-BD36-D27E14DBB497}" srcOrd="0" destOrd="0" presId="urn:microsoft.com/office/officeart/2005/8/layout/hChevron3"/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E64BC07F-9D81-47A5-AB37-AB9E4B1364E4}" type="presOf" srcId="{F5ED1FA3-1F96-47F6-97D2-E3DB9E7E745C}" destId="{F037FA9E-BB41-401E-B091-6CF77968072F}" srcOrd="0" destOrd="0" presId="urn:microsoft.com/office/officeart/2005/8/layout/hChevron3"/>
    <dgm:cxn modelId="{E6A125F4-A395-4130-B23C-0DBFF6ED1355}" type="presParOf" srcId="{25D59EB5-B5EF-45D2-BD36-D27E14DBB497}" destId="{D5A5670E-8E37-4241-B150-CF02095D370B}" srcOrd="0" destOrd="0" presId="urn:microsoft.com/office/officeart/2005/8/layout/hChevron3"/>
    <dgm:cxn modelId="{95B82C53-64E3-48CB-9D72-7648DCF7C1E3}" type="presParOf" srcId="{25D59EB5-B5EF-45D2-BD36-D27E14DBB497}" destId="{6DDD4149-D3F5-47C8-AE98-D2598DB3A6F3}" srcOrd="1" destOrd="0" presId="urn:microsoft.com/office/officeart/2005/8/layout/hChevron3"/>
    <dgm:cxn modelId="{6054E518-C3EF-4C00-8C11-22B59860C158}" type="presParOf" srcId="{25D59EB5-B5EF-45D2-BD36-D27E14DBB497}" destId="{9D517017-7FB3-4F75-8D79-87665DF4CCC9}" srcOrd="2" destOrd="0" presId="urn:microsoft.com/office/officeart/2005/8/layout/hChevron3"/>
    <dgm:cxn modelId="{BB18F83F-ACAD-4CF0-B335-B22020445E77}" type="presParOf" srcId="{25D59EB5-B5EF-45D2-BD36-D27E14DBB497}" destId="{C4FFDC91-CE64-49DE-BDB9-0446FEF9F844}" srcOrd="3" destOrd="0" presId="urn:microsoft.com/office/officeart/2005/8/layout/hChevron3"/>
    <dgm:cxn modelId="{335551DC-218D-403A-A77E-D09384083EC9}" type="presParOf" srcId="{25D59EB5-B5EF-45D2-BD36-D27E14DBB497}" destId="{E568F8A2-873F-42AA-8965-653768E8A3C5}" srcOrd="4" destOrd="0" presId="urn:microsoft.com/office/officeart/2005/8/layout/hChevron3"/>
    <dgm:cxn modelId="{C10B4893-AA7E-4C06-84BB-AF5FC3FA9728}" type="presParOf" srcId="{25D59EB5-B5EF-45D2-BD36-D27E14DBB497}" destId="{10F93ECF-4AE2-4A79-AD6D-8FC8E858EB21}" srcOrd="5" destOrd="0" presId="urn:microsoft.com/office/officeart/2005/8/layout/hChevron3"/>
    <dgm:cxn modelId="{A50DCDE1-7B57-4C56-8C78-EAF8B9C0570F}" type="presParOf" srcId="{25D59EB5-B5EF-45D2-BD36-D27E14DBB497}" destId="{4C0A416F-B3F9-42D1-878B-C745EE8DF7E1}" srcOrd="6" destOrd="0" presId="urn:microsoft.com/office/officeart/2005/8/layout/hChevron3"/>
    <dgm:cxn modelId="{69EFC3C2-471F-489F-9A64-99F889C993EA}" type="presParOf" srcId="{25D59EB5-B5EF-45D2-BD36-D27E14DBB497}" destId="{92C78993-7AD6-4C89-91B7-58E9F8DD28A1}" srcOrd="7" destOrd="0" presId="urn:microsoft.com/office/officeart/2005/8/layout/hChevron3"/>
    <dgm:cxn modelId="{2724AC23-C73C-48C1-A66F-427EB4CAEE5D}" type="presParOf" srcId="{25D59EB5-B5EF-45D2-BD36-D27E14DBB497}" destId="{32BC8ABF-81DF-4181-8AFC-EC0D361CCA09}" srcOrd="8" destOrd="0" presId="urn:microsoft.com/office/officeart/2005/8/layout/hChevron3"/>
    <dgm:cxn modelId="{86545645-3F1A-469D-8258-577362525C7E}" type="presParOf" srcId="{25D59EB5-B5EF-45D2-BD36-D27E14DBB497}" destId="{7DAF9849-3229-476E-90B1-A04D0C3D7A48}" srcOrd="9" destOrd="0" presId="urn:microsoft.com/office/officeart/2005/8/layout/hChevron3"/>
    <dgm:cxn modelId="{4FD40B74-E1F7-4AB6-934E-6D62868D0370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FE7C9FE5-282A-4899-A0BF-973E57E02A0A}" type="presOf" srcId="{A49B5B95-946D-489A-BA69-2383C7AAD20B}" destId="{D5A5670E-8E37-4241-B150-CF02095D370B}" srcOrd="0" destOrd="0" presId="urn:microsoft.com/office/officeart/2005/8/layout/hChevron3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B305183A-0F73-49BC-83D4-26FC5C1440CE}" type="presOf" srcId="{324A1871-93D8-4692-BA86-BCDF6F40C919}" destId="{E568F8A2-873F-42AA-8965-653768E8A3C5}" srcOrd="0" destOrd="0" presId="urn:microsoft.com/office/officeart/2005/8/layout/hChevron3"/>
    <dgm:cxn modelId="{E1794811-6B40-4CAE-B247-5AD8BE363E82}" type="presOf" srcId="{F5ED1FA3-1F96-47F6-97D2-E3DB9E7E745C}" destId="{F037FA9E-BB41-401E-B091-6CF77968072F}" srcOrd="0" destOrd="0" presId="urn:microsoft.com/office/officeart/2005/8/layout/hChevron3"/>
    <dgm:cxn modelId="{AAB8EFB7-17C1-4742-B5D8-A4F5BB08FE1B}" type="presOf" srcId="{CA5012FA-6227-41E3-9557-502F19CCDB5E}" destId="{25D59EB5-B5EF-45D2-BD36-D27E14DBB497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23333B32-56F4-4781-8986-6C0D4FFDFA11}" type="presOf" srcId="{27DE7540-518D-4CA6-A27D-EB587035DC52}" destId="{9D517017-7FB3-4F75-8D79-87665DF4CCC9}" srcOrd="0" destOrd="0" presId="urn:microsoft.com/office/officeart/2005/8/layout/hChevron3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F466765F-EAEC-4CBD-A341-208A8B42888A}" type="presOf" srcId="{0C07E7A8-CE4D-4D25-A15D-7679AA7E5664}" destId="{32BC8ABF-81DF-4181-8AFC-EC0D361CCA09}" srcOrd="0" destOrd="0" presId="urn:microsoft.com/office/officeart/2005/8/layout/hChevron3"/>
    <dgm:cxn modelId="{A6F50863-F0FC-420E-8DBF-FBA5873881D2}" type="presOf" srcId="{7674F02B-27FE-4BA3-ADBA-544CA01E4909}" destId="{4C0A416F-B3F9-42D1-878B-C745EE8DF7E1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82102191-93D0-4F53-B27E-10FAA010C822}" type="presParOf" srcId="{25D59EB5-B5EF-45D2-BD36-D27E14DBB497}" destId="{D5A5670E-8E37-4241-B150-CF02095D370B}" srcOrd="0" destOrd="0" presId="urn:microsoft.com/office/officeart/2005/8/layout/hChevron3"/>
    <dgm:cxn modelId="{47A4B86F-4FA2-4F97-899B-6CF6F93186E0}" type="presParOf" srcId="{25D59EB5-B5EF-45D2-BD36-D27E14DBB497}" destId="{6DDD4149-D3F5-47C8-AE98-D2598DB3A6F3}" srcOrd="1" destOrd="0" presId="urn:microsoft.com/office/officeart/2005/8/layout/hChevron3"/>
    <dgm:cxn modelId="{8A159E56-3242-440A-B6AD-CB8AB4E12451}" type="presParOf" srcId="{25D59EB5-B5EF-45D2-BD36-D27E14DBB497}" destId="{9D517017-7FB3-4F75-8D79-87665DF4CCC9}" srcOrd="2" destOrd="0" presId="urn:microsoft.com/office/officeart/2005/8/layout/hChevron3"/>
    <dgm:cxn modelId="{BB8E1F0D-1EC1-485B-A904-A232402770C3}" type="presParOf" srcId="{25D59EB5-B5EF-45D2-BD36-D27E14DBB497}" destId="{C4FFDC91-CE64-49DE-BDB9-0446FEF9F844}" srcOrd="3" destOrd="0" presId="urn:microsoft.com/office/officeart/2005/8/layout/hChevron3"/>
    <dgm:cxn modelId="{ACEE6152-85D7-4776-B077-9DAEB654DC5E}" type="presParOf" srcId="{25D59EB5-B5EF-45D2-BD36-D27E14DBB497}" destId="{E568F8A2-873F-42AA-8965-653768E8A3C5}" srcOrd="4" destOrd="0" presId="urn:microsoft.com/office/officeart/2005/8/layout/hChevron3"/>
    <dgm:cxn modelId="{E51E5064-E96B-466E-9A33-983A63E51154}" type="presParOf" srcId="{25D59EB5-B5EF-45D2-BD36-D27E14DBB497}" destId="{10F93ECF-4AE2-4A79-AD6D-8FC8E858EB21}" srcOrd="5" destOrd="0" presId="urn:microsoft.com/office/officeart/2005/8/layout/hChevron3"/>
    <dgm:cxn modelId="{BF5BD35A-6FE5-4202-A401-081C9B8C3BA7}" type="presParOf" srcId="{25D59EB5-B5EF-45D2-BD36-D27E14DBB497}" destId="{4C0A416F-B3F9-42D1-878B-C745EE8DF7E1}" srcOrd="6" destOrd="0" presId="urn:microsoft.com/office/officeart/2005/8/layout/hChevron3"/>
    <dgm:cxn modelId="{2C9DE301-1175-4F10-9464-75852568F66D}" type="presParOf" srcId="{25D59EB5-B5EF-45D2-BD36-D27E14DBB497}" destId="{92C78993-7AD6-4C89-91B7-58E9F8DD28A1}" srcOrd="7" destOrd="0" presId="urn:microsoft.com/office/officeart/2005/8/layout/hChevron3"/>
    <dgm:cxn modelId="{16464D84-F66C-42FA-8938-301423225D9E}" type="presParOf" srcId="{25D59EB5-B5EF-45D2-BD36-D27E14DBB497}" destId="{32BC8ABF-81DF-4181-8AFC-EC0D361CCA09}" srcOrd="8" destOrd="0" presId="urn:microsoft.com/office/officeart/2005/8/layout/hChevron3"/>
    <dgm:cxn modelId="{22CEE8F8-EF19-429D-AFD1-768EEEB274B5}" type="presParOf" srcId="{25D59EB5-B5EF-45D2-BD36-D27E14DBB497}" destId="{7DAF9849-3229-476E-90B1-A04D0C3D7A48}" srcOrd="9" destOrd="0" presId="urn:microsoft.com/office/officeart/2005/8/layout/hChevron3"/>
    <dgm:cxn modelId="{6A62A860-972F-4B29-A565-72BE87A6E1FF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9FA2B4B3-C237-42A2-8482-71E5ECDF5C3C}" type="presOf" srcId="{27DE7540-518D-4CA6-A27D-EB587035DC52}" destId="{9D517017-7FB3-4F75-8D79-87665DF4CCC9}" srcOrd="0" destOrd="0" presId="urn:microsoft.com/office/officeart/2005/8/layout/hChevron3"/>
    <dgm:cxn modelId="{D950C798-96E2-4925-9C74-7ECF19D3602D}" type="presOf" srcId="{0C07E7A8-CE4D-4D25-A15D-7679AA7E5664}" destId="{32BC8ABF-81DF-4181-8AFC-EC0D361CCA09}" srcOrd="0" destOrd="0" presId="urn:microsoft.com/office/officeart/2005/8/layout/hChevron3"/>
    <dgm:cxn modelId="{94EFA10E-80F8-4E3B-8548-E3F930F02842}" type="presOf" srcId="{A49B5B95-946D-489A-BA69-2383C7AAD20B}" destId="{D5A5670E-8E37-4241-B150-CF02095D370B}" srcOrd="0" destOrd="0" presId="urn:microsoft.com/office/officeart/2005/8/layout/hChevron3"/>
    <dgm:cxn modelId="{674F8316-F3DA-41B2-B6A1-B0EFE3087289}" type="presOf" srcId="{F5ED1FA3-1F96-47F6-97D2-E3DB9E7E745C}" destId="{F037FA9E-BB41-401E-B091-6CF77968072F}" srcOrd="0" destOrd="0" presId="urn:microsoft.com/office/officeart/2005/8/layout/hChevron3"/>
    <dgm:cxn modelId="{CF7C4B04-2DFE-44A4-AE6F-D3E8E5BF4557}" type="presOf" srcId="{CA5012FA-6227-41E3-9557-502F19CCDB5E}" destId="{25D59EB5-B5EF-45D2-BD36-D27E14DBB497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7DAC4A11-A75D-44B9-96A4-68ED3189EEEF}" type="presOf" srcId="{324A1871-93D8-4692-BA86-BCDF6F40C919}" destId="{E568F8A2-873F-42AA-8965-653768E8A3C5}" srcOrd="0" destOrd="0" presId="urn:microsoft.com/office/officeart/2005/8/layout/hChevron3"/>
    <dgm:cxn modelId="{C2A5273D-8250-42C3-AC46-5370741E58CD}" type="presOf" srcId="{7674F02B-27FE-4BA3-ADBA-544CA01E4909}" destId="{4C0A416F-B3F9-42D1-878B-C745EE8DF7E1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E5311A48-FAF6-4536-8231-A656D23125F2}" type="presParOf" srcId="{25D59EB5-B5EF-45D2-BD36-D27E14DBB497}" destId="{D5A5670E-8E37-4241-B150-CF02095D370B}" srcOrd="0" destOrd="0" presId="urn:microsoft.com/office/officeart/2005/8/layout/hChevron3"/>
    <dgm:cxn modelId="{BC4EA8D8-B191-4C64-891A-558DE15891EF}" type="presParOf" srcId="{25D59EB5-B5EF-45D2-BD36-D27E14DBB497}" destId="{6DDD4149-D3F5-47C8-AE98-D2598DB3A6F3}" srcOrd="1" destOrd="0" presId="urn:microsoft.com/office/officeart/2005/8/layout/hChevron3"/>
    <dgm:cxn modelId="{E64F0279-E95D-420D-BE78-C3270304E045}" type="presParOf" srcId="{25D59EB5-B5EF-45D2-BD36-D27E14DBB497}" destId="{9D517017-7FB3-4F75-8D79-87665DF4CCC9}" srcOrd="2" destOrd="0" presId="urn:microsoft.com/office/officeart/2005/8/layout/hChevron3"/>
    <dgm:cxn modelId="{91F12DB2-D8D2-4918-8A4E-8B7F7D6A897E}" type="presParOf" srcId="{25D59EB5-B5EF-45D2-BD36-D27E14DBB497}" destId="{C4FFDC91-CE64-49DE-BDB9-0446FEF9F844}" srcOrd="3" destOrd="0" presId="urn:microsoft.com/office/officeart/2005/8/layout/hChevron3"/>
    <dgm:cxn modelId="{DF2BA81F-43E5-4E1F-B7E1-D01D11785DCF}" type="presParOf" srcId="{25D59EB5-B5EF-45D2-BD36-D27E14DBB497}" destId="{E568F8A2-873F-42AA-8965-653768E8A3C5}" srcOrd="4" destOrd="0" presId="urn:microsoft.com/office/officeart/2005/8/layout/hChevron3"/>
    <dgm:cxn modelId="{E41C3E41-44F4-4C99-900C-95F785A8AEAD}" type="presParOf" srcId="{25D59EB5-B5EF-45D2-BD36-D27E14DBB497}" destId="{10F93ECF-4AE2-4A79-AD6D-8FC8E858EB21}" srcOrd="5" destOrd="0" presId="urn:microsoft.com/office/officeart/2005/8/layout/hChevron3"/>
    <dgm:cxn modelId="{31AE7895-0352-4138-BBB6-A450C0636001}" type="presParOf" srcId="{25D59EB5-B5EF-45D2-BD36-D27E14DBB497}" destId="{4C0A416F-B3F9-42D1-878B-C745EE8DF7E1}" srcOrd="6" destOrd="0" presId="urn:microsoft.com/office/officeart/2005/8/layout/hChevron3"/>
    <dgm:cxn modelId="{26CD6D7B-202B-481C-8A03-7DF445C1486B}" type="presParOf" srcId="{25D59EB5-B5EF-45D2-BD36-D27E14DBB497}" destId="{92C78993-7AD6-4C89-91B7-58E9F8DD28A1}" srcOrd="7" destOrd="0" presId="urn:microsoft.com/office/officeart/2005/8/layout/hChevron3"/>
    <dgm:cxn modelId="{C09C7D17-2E9A-4227-96D4-8E54E8C9D1F3}" type="presParOf" srcId="{25D59EB5-B5EF-45D2-BD36-D27E14DBB497}" destId="{32BC8ABF-81DF-4181-8AFC-EC0D361CCA09}" srcOrd="8" destOrd="0" presId="urn:microsoft.com/office/officeart/2005/8/layout/hChevron3"/>
    <dgm:cxn modelId="{A7FF474E-5363-41C5-95C0-6C5E12B6C46A}" type="presParOf" srcId="{25D59EB5-B5EF-45D2-BD36-D27E14DBB497}" destId="{7DAF9849-3229-476E-90B1-A04D0C3D7A48}" srcOrd="9" destOrd="0" presId="urn:microsoft.com/office/officeart/2005/8/layout/hChevron3"/>
    <dgm:cxn modelId="{ADE1BF4B-5DFD-4329-9643-5DBE953B736D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7362678-DA7B-48F9-B8D8-92D694F84523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8A6EB4-2D07-4391-B573-0F182B13C9FE}">
      <dgm:prSet phldrT="[Text]"/>
      <dgm:spPr/>
      <dgm:t>
        <a:bodyPr/>
        <a:lstStyle/>
        <a:p>
          <a:r>
            <a:rPr lang="en-US" dirty="0" smtClean="0"/>
            <a:t>2 Sec</a:t>
          </a:r>
          <a:endParaRPr lang="en-US" dirty="0"/>
        </a:p>
      </dgm:t>
    </dgm:pt>
    <dgm:pt modelId="{B04A68A6-9015-45A8-AE03-6CB5AC85127F}" type="parTrans" cxnId="{EE9F6625-1982-4A34-898E-6AB67339C220}">
      <dgm:prSet/>
      <dgm:spPr/>
      <dgm:t>
        <a:bodyPr/>
        <a:lstStyle/>
        <a:p>
          <a:endParaRPr lang="en-US"/>
        </a:p>
      </dgm:t>
    </dgm:pt>
    <dgm:pt modelId="{A3F343CD-92EB-439C-927B-0568B59C94D3}" type="sibTrans" cxnId="{EE9F6625-1982-4A34-898E-6AB67339C220}">
      <dgm:prSet/>
      <dgm:spPr/>
      <dgm:t>
        <a:bodyPr/>
        <a:lstStyle/>
        <a:p>
          <a:endParaRPr lang="en-US"/>
        </a:p>
      </dgm:t>
    </dgm:pt>
    <dgm:pt modelId="{412A09D7-4C2F-4BFA-BB70-1F8520C8D9F6}">
      <dgm:prSet phldrT="[Text]"/>
      <dgm:spPr/>
      <dgm:t>
        <a:bodyPr/>
        <a:lstStyle/>
        <a:p>
          <a:r>
            <a:rPr lang="en-US" dirty="0" smtClean="0"/>
            <a:t>2 Sec</a:t>
          </a:r>
          <a:endParaRPr lang="en-US" dirty="0"/>
        </a:p>
      </dgm:t>
    </dgm:pt>
    <dgm:pt modelId="{400352D4-3425-4864-9075-17B27A01D28D}" type="parTrans" cxnId="{997CE15E-7762-45C3-A2C0-9790C26FAF1A}">
      <dgm:prSet/>
      <dgm:spPr/>
      <dgm:t>
        <a:bodyPr/>
        <a:lstStyle/>
        <a:p>
          <a:endParaRPr lang="en-US"/>
        </a:p>
      </dgm:t>
    </dgm:pt>
    <dgm:pt modelId="{C248AA7B-C271-4FA0-8129-E3C1789851A6}" type="sibTrans" cxnId="{997CE15E-7762-45C3-A2C0-9790C26FAF1A}">
      <dgm:prSet/>
      <dgm:spPr/>
      <dgm:t>
        <a:bodyPr/>
        <a:lstStyle/>
        <a:p>
          <a:endParaRPr lang="en-US"/>
        </a:p>
      </dgm:t>
    </dgm:pt>
    <dgm:pt modelId="{6AB6B137-1AA9-4A4D-97ED-21240A6B1C69}">
      <dgm:prSet phldrT="[Text]"/>
      <dgm:spPr/>
      <dgm:t>
        <a:bodyPr/>
        <a:lstStyle/>
        <a:p>
          <a:r>
            <a:rPr lang="en-US" dirty="0" smtClean="0"/>
            <a:t>2 Sec</a:t>
          </a:r>
          <a:endParaRPr lang="en-US" dirty="0"/>
        </a:p>
      </dgm:t>
    </dgm:pt>
    <dgm:pt modelId="{F8FC8534-4309-4399-A431-21C64D2F4367}" type="parTrans" cxnId="{D8A4343C-68EF-4CE2-87A9-F14C27458AF6}">
      <dgm:prSet/>
      <dgm:spPr/>
      <dgm:t>
        <a:bodyPr/>
        <a:lstStyle/>
        <a:p>
          <a:endParaRPr lang="en-US"/>
        </a:p>
      </dgm:t>
    </dgm:pt>
    <dgm:pt modelId="{3C9EF533-4F24-4E0F-89DD-6CF856A7C8C2}" type="sibTrans" cxnId="{D8A4343C-68EF-4CE2-87A9-F14C27458AF6}">
      <dgm:prSet/>
      <dgm:spPr/>
      <dgm:t>
        <a:bodyPr/>
        <a:lstStyle/>
        <a:p>
          <a:endParaRPr lang="en-US"/>
        </a:p>
      </dgm:t>
    </dgm:pt>
    <dgm:pt modelId="{75A66C33-3189-4B83-8473-52C586BE2539}" type="pres">
      <dgm:prSet presAssocID="{17362678-DA7B-48F9-B8D8-92D694F84523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F0FE71-C7FC-47E0-9B99-658B920187DE}" type="pres">
      <dgm:prSet presAssocID="{A38A6EB4-2D07-4391-B573-0F182B13C9FE}" presName="Name5" presStyleLbl="ven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B6C008-3AB6-4D81-819C-CA63B687DECA}" type="pres">
      <dgm:prSet presAssocID="{A3F343CD-92EB-439C-927B-0568B59C94D3}" presName="space" presStyleCnt="0"/>
      <dgm:spPr/>
    </dgm:pt>
    <dgm:pt modelId="{4D19F09D-1657-46E5-952A-A50FD6A86384}" type="pres">
      <dgm:prSet presAssocID="{412A09D7-4C2F-4BFA-BB70-1F8520C8D9F6}" presName="Name5" presStyleLbl="ven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AE1C56-4465-4AEC-9E20-94D89CA55B4D}" type="pres">
      <dgm:prSet presAssocID="{C248AA7B-C271-4FA0-8129-E3C1789851A6}" presName="space" presStyleCnt="0"/>
      <dgm:spPr/>
    </dgm:pt>
    <dgm:pt modelId="{45186A9F-5903-4A2C-BCAF-C6402D8DE9E4}" type="pres">
      <dgm:prSet presAssocID="{6AB6B137-1AA9-4A4D-97ED-21240A6B1C69}" presName="Name5" presStyleLbl="ven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A4343C-68EF-4CE2-87A9-F14C27458AF6}" srcId="{17362678-DA7B-48F9-B8D8-92D694F84523}" destId="{6AB6B137-1AA9-4A4D-97ED-21240A6B1C69}" srcOrd="2" destOrd="0" parTransId="{F8FC8534-4309-4399-A431-21C64D2F4367}" sibTransId="{3C9EF533-4F24-4E0F-89DD-6CF856A7C8C2}"/>
    <dgm:cxn modelId="{EE9F6625-1982-4A34-898E-6AB67339C220}" srcId="{17362678-DA7B-48F9-B8D8-92D694F84523}" destId="{A38A6EB4-2D07-4391-B573-0F182B13C9FE}" srcOrd="0" destOrd="0" parTransId="{B04A68A6-9015-45A8-AE03-6CB5AC85127F}" sibTransId="{A3F343CD-92EB-439C-927B-0568B59C94D3}"/>
    <dgm:cxn modelId="{95AE11D5-AD8F-4FB5-BE54-B99768A73086}" type="presOf" srcId="{412A09D7-4C2F-4BFA-BB70-1F8520C8D9F6}" destId="{4D19F09D-1657-46E5-952A-A50FD6A86384}" srcOrd="0" destOrd="0" presId="urn:microsoft.com/office/officeart/2005/8/layout/venn3"/>
    <dgm:cxn modelId="{997CE15E-7762-45C3-A2C0-9790C26FAF1A}" srcId="{17362678-DA7B-48F9-B8D8-92D694F84523}" destId="{412A09D7-4C2F-4BFA-BB70-1F8520C8D9F6}" srcOrd="1" destOrd="0" parTransId="{400352D4-3425-4864-9075-17B27A01D28D}" sibTransId="{C248AA7B-C271-4FA0-8129-E3C1789851A6}"/>
    <dgm:cxn modelId="{D2394D48-23A0-4745-9B27-0D71BAD23392}" type="presOf" srcId="{6AB6B137-1AA9-4A4D-97ED-21240A6B1C69}" destId="{45186A9F-5903-4A2C-BCAF-C6402D8DE9E4}" srcOrd="0" destOrd="0" presId="urn:microsoft.com/office/officeart/2005/8/layout/venn3"/>
    <dgm:cxn modelId="{387FA046-06A6-4D7B-973B-AE43427EBCDA}" type="presOf" srcId="{17362678-DA7B-48F9-B8D8-92D694F84523}" destId="{75A66C33-3189-4B83-8473-52C586BE2539}" srcOrd="0" destOrd="0" presId="urn:microsoft.com/office/officeart/2005/8/layout/venn3"/>
    <dgm:cxn modelId="{7EAD159D-00A4-463D-9419-8F3961062E9B}" type="presOf" srcId="{A38A6EB4-2D07-4391-B573-0F182B13C9FE}" destId="{CDF0FE71-C7FC-47E0-9B99-658B920187DE}" srcOrd="0" destOrd="0" presId="urn:microsoft.com/office/officeart/2005/8/layout/venn3"/>
    <dgm:cxn modelId="{E71F4129-6382-40F1-9AF2-709CC7CAD553}" type="presParOf" srcId="{75A66C33-3189-4B83-8473-52C586BE2539}" destId="{CDF0FE71-C7FC-47E0-9B99-658B920187DE}" srcOrd="0" destOrd="0" presId="urn:microsoft.com/office/officeart/2005/8/layout/venn3"/>
    <dgm:cxn modelId="{F38DB209-6C54-435B-AC41-93E1B5D35934}" type="presParOf" srcId="{75A66C33-3189-4B83-8473-52C586BE2539}" destId="{07B6C008-3AB6-4D81-819C-CA63B687DECA}" srcOrd="1" destOrd="0" presId="urn:microsoft.com/office/officeart/2005/8/layout/venn3"/>
    <dgm:cxn modelId="{E58F3D75-C577-48B3-9199-80A235416F34}" type="presParOf" srcId="{75A66C33-3189-4B83-8473-52C586BE2539}" destId="{4D19F09D-1657-46E5-952A-A50FD6A86384}" srcOrd="2" destOrd="0" presId="urn:microsoft.com/office/officeart/2005/8/layout/venn3"/>
    <dgm:cxn modelId="{6C2D51A7-7AB4-46E7-B869-E62268303D75}" type="presParOf" srcId="{75A66C33-3189-4B83-8473-52C586BE2539}" destId="{87AE1C56-4465-4AEC-9E20-94D89CA55B4D}" srcOrd="3" destOrd="0" presId="urn:microsoft.com/office/officeart/2005/8/layout/venn3"/>
    <dgm:cxn modelId="{2EA8C2C6-6195-422A-A993-6329980373D2}" type="presParOf" srcId="{75A66C33-3189-4B83-8473-52C586BE2539}" destId="{45186A9F-5903-4A2C-BCAF-C6402D8DE9E4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B7F8FA2-68FC-4559-BFCD-20243E8EE6C2}" type="presOf" srcId="{27DE7540-518D-4CA6-A27D-EB587035DC52}" destId="{9D517017-7FB3-4F75-8D79-87665DF4CCC9}" srcOrd="0" destOrd="0" presId="urn:microsoft.com/office/officeart/2005/8/layout/hChevron3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EB1266B4-F4D5-4468-8ED8-9902F4E9D98B}" type="presOf" srcId="{F5ED1FA3-1F96-47F6-97D2-E3DB9E7E745C}" destId="{F037FA9E-BB41-401E-B091-6CF77968072F}" srcOrd="0" destOrd="0" presId="urn:microsoft.com/office/officeart/2005/8/layout/hChevron3"/>
    <dgm:cxn modelId="{750A1109-5976-4CDB-B078-B8A256264F19}" type="presOf" srcId="{324A1871-93D8-4692-BA86-BCDF6F40C919}" destId="{E568F8A2-873F-42AA-8965-653768E8A3C5}" srcOrd="0" destOrd="0" presId="urn:microsoft.com/office/officeart/2005/8/layout/hChevron3"/>
    <dgm:cxn modelId="{10C9E414-7C92-40C4-94B4-56FEF9F3CE34}" type="presOf" srcId="{A49B5B95-946D-489A-BA69-2383C7AAD20B}" destId="{D5A5670E-8E37-4241-B150-CF02095D370B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10D7CB32-6579-4C98-B567-D6F6226FA2A8}" type="presOf" srcId="{CA5012FA-6227-41E3-9557-502F19CCDB5E}" destId="{25D59EB5-B5EF-45D2-BD36-D27E14DBB497}" srcOrd="0" destOrd="0" presId="urn:microsoft.com/office/officeart/2005/8/layout/hChevron3"/>
    <dgm:cxn modelId="{C4489AA2-DC66-454F-A097-5E6DDF69679E}" type="presOf" srcId="{0C07E7A8-CE4D-4D25-A15D-7679AA7E5664}" destId="{32BC8ABF-81DF-4181-8AFC-EC0D361CCA09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BEBE6FF7-0FC2-4F71-8A15-5146E9FC9479}" type="presOf" srcId="{7674F02B-27FE-4BA3-ADBA-544CA01E4909}" destId="{4C0A416F-B3F9-42D1-878B-C745EE8DF7E1}" srcOrd="0" destOrd="0" presId="urn:microsoft.com/office/officeart/2005/8/layout/hChevron3"/>
    <dgm:cxn modelId="{731D38A5-D7AC-4323-85B7-67E430DE73D6}" type="presParOf" srcId="{25D59EB5-B5EF-45D2-BD36-D27E14DBB497}" destId="{D5A5670E-8E37-4241-B150-CF02095D370B}" srcOrd="0" destOrd="0" presId="urn:microsoft.com/office/officeart/2005/8/layout/hChevron3"/>
    <dgm:cxn modelId="{CC7D9D1A-11D9-46AE-B7D3-1114AC621D7F}" type="presParOf" srcId="{25D59EB5-B5EF-45D2-BD36-D27E14DBB497}" destId="{6DDD4149-D3F5-47C8-AE98-D2598DB3A6F3}" srcOrd="1" destOrd="0" presId="urn:microsoft.com/office/officeart/2005/8/layout/hChevron3"/>
    <dgm:cxn modelId="{04AFD3A2-FB9C-4BF3-9015-8C6C9C71C5C5}" type="presParOf" srcId="{25D59EB5-B5EF-45D2-BD36-D27E14DBB497}" destId="{9D517017-7FB3-4F75-8D79-87665DF4CCC9}" srcOrd="2" destOrd="0" presId="urn:microsoft.com/office/officeart/2005/8/layout/hChevron3"/>
    <dgm:cxn modelId="{DAC38B8B-9D34-4209-89FE-EE12904A0EC7}" type="presParOf" srcId="{25D59EB5-B5EF-45D2-BD36-D27E14DBB497}" destId="{C4FFDC91-CE64-49DE-BDB9-0446FEF9F844}" srcOrd="3" destOrd="0" presId="urn:microsoft.com/office/officeart/2005/8/layout/hChevron3"/>
    <dgm:cxn modelId="{8DBC450C-C9C1-4755-845D-AC9149049A8E}" type="presParOf" srcId="{25D59EB5-B5EF-45D2-BD36-D27E14DBB497}" destId="{E568F8A2-873F-42AA-8965-653768E8A3C5}" srcOrd="4" destOrd="0" presId="urn:microsoft.com/office/officeart/2005/8/layout/hChevron3"/>
    <dgm:cxn modelId="{876E73E0-51AC-4717-9403-13F8F1D0FE99}" type="presParOf" srcId="{25D59EB5-B5EF-45D2-BD36-D27E14DBB497}" destId="{10F93ECF-4AE2-4A79-AD6D-8FC8E858EB21}" srcOrd="5" destOrd="0" presId="urn:microsoft.com/office/officeart/2005/8/layout/hChevron3"/>
    <dgm:cxn modelId="{2211869F-43D8-4D5C-AFDA-EAC7204B437D}" type="presParOf" srcId="{25D59EB5-B5EF-45D2-BD36-D27E14DBB497}" destId="{4C0A416F-B3F9-42D1-878B-C745EE8DF7E1}" srcOrd="6" destOrd="0" presId="urn:microsoft.com/office/officeart/2005/8/layout/hChevron3"/>
    <dgm:cxn modelId="{1CBBBFFB-EC3C-4245-A1B7-5AA7F8064B90}" type="presParOf" srcId="{25D59EB5-B5EF-45D2-BD36-D27E14DBB497}" destId="{92C78993-7AD6-4C89-91B7-58E9F8DD28A1}" srcOrd="7" destOrd="0" presId="urn:microsoft.com/office/officeart/2005/8/layout/hChevron3"/>
    <dgm:cxn modelId="{9474D9AB-8678-4D46-B962-E6E94B366CD7}" type="presParOf" srcId="{25D59EB5-B5EF-45D2-BD36-D27E14DBB497}" destId="{32BC8ABF-81DF-4181-8AFC-EC0D361CCA09}" srcOrd="8" destOrd="0" presId="urn:microsoft.com/office/officeart/2005/8/layout/hChevron3"/>
    <dgm:cxn modelId="{C323FBA8-4C87-4FDA-B3E0-97FEEFCDCB17}" type="presParOf" srcId="{25D59EB5-B5EF-45D2-BD36-D27E14DBB497}" destId="{7DAF9849-3229-476E-90B1-A04D0C3D7A48}" srcOrd="9" destOrd="0" presId="urn:microsoft.com/office/officeart/2005/8/layout/hChevron3"/>
    <dgm:cxn modelId="{FEB5943E-C024-4FE4-8943-B89BA584DBED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E5E77-E6CF-4DF4-B876-6A54116923CA}" type="presOf" srcId="{324A1871-93D8-4692-BA86-BCDF6F40C919}" destId="{E568F8A2-873F-42AA-8965-653768E8A3C5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2D897059-1F0C-4AA4-A04D-C506E1B6BDEB}" type="presOf" srcId="{A49B5B95-946D-489A-BA69-2383C7AAD20B}" destId="{D5A5670E-8E37-4241-B150-CF02095D370B}" srcOrd="0" destOrd="0" presId="urn:microsoft.com/office/officeart/2005/8/layout/hChevron3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32468C4-12B9-4644-868D-A6EFFA5B97CE}" type="presOf" srcId="{CA5012FA-6227-41E3-9557-502F19CCDB5E}" destId="{25D59EB5-B5EF-45D2-BD36-D27E14DBB497}" srcOrd="0" destOrd="0" presId="urn:microsoft.com/office/officeart/2005/8/layout/hChevron3"/>
    <dgm:cxn modelId="{23A9CEBF-6927-49C3-A361-54EB27D531EE}" type="presOf" srcId="{0C07E7A8-CE4D-4D25-A15D-7679AA7E5664}" destId="{32BC8ABF-81DF-4181-8AFC-EC0D361CCA09}" srcOrd="0" destOrd="0" presId="urn:microsoft.com/office/officeart/2005/8/layout/hChevron3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4AC04321-568C-4261-8F72-9BA95719D1F4}" type="presOf" srcId="{7674F02B-27FE-4BA3-ADBA-544CA01E4909}" destId="{4C0A416F-B3F9-42D1-878B-C745EE8DF7E1}" srcOrd="0" destOrd="0" presId="urn:microsoft.com/office/officeart/2005/8/layout/hChevron3"/>
    <dgm:cxn modelId="{DD82D6AF-3CF9-4D1A-A771-CE5EFB461F53}" type="presOf" srcId="{27DE7540-518D-4CA6-A27D-EB587035DC52}" destId="{9D517017-7FB3-4F75-8D79-87665DF4CCC9}" srcOrd="0" destOrd="0" presId="urn:microsoft.com/office/officeart/2005/8/layout/hChevron3"/>
    <dgm:cxn modelId="{C2C313EF-E553-4400-9F55-4598A9088B57}" type="presOf" srcId="{F5ED1FA3-1F96-47F6-97D2-E3DB9E7E745C}" destId="{F037FA9E-BB41-401E-B091-6CF77968072F}" srcOrd="0" destOrd="0" presId="urn:microsoft.com/office/officeart/2005/8/layout/hChevron3"/>
    <dgm:cxn modelId="{58E258CB-40BD-4C44-BB78-FE3FD9D0CFA1}" type="presParOf" srcId="{25D59EB5-B5EF-45D2-BD36-D27E14DBB497}" destId="{D5A5670E-8E37-4241-B150-CF02095D370B}" srcOrd="0" destOrd="0" presId="urn:microsoft.com/office/officeart/2005/8/layout/hChevron3"/>
    <dgm:cxn modelId="{B676966A-F7C5-4700-A30B-998513CEC6F6}" type="presParOf" srcId="{25D59EB5-B5EF-45D2-BD36-D27E14DBB497}" destId="{6DDD4149-D3F5-47C8-AE98-D2598DB3A6F3}" srcOrd="1" destOrd="0" presId="urn:microsoft.com/office/officeart/2005/8/layout/hChevron3"/>
    <dgm:cxn modelId="{593B5D10-667D-4F8F-B37D-0F0395AAD17C}" type="presParOf" srcId="{25D59EB5-B5EF-45D2-BD36-D27E14DBB497}" destId="{9D517017-7FB3-4F75-8D79-87665DF4CCC9}" srcOrd="2" destOrd="0" presId="urn:microsoft.com/office/officeart/2005/8/layout/hChevron3"/>
    <dgm:cxn modelId="{9FD8E4BB-6038-4469-B12C-F86A59E604B3}" type="presParOf" srcId="{25D59EB5-B5EF-45D2-BD36-D27E14DBB497}" destId="{C4FFDC91-CE64-49DE-BDB9-0446FEF9F844}" srcOrd="3" destOrd="0" presId="urn:microsoft.com/office/officeart/2005/8/layout/hChevron3"/>
    <dgm:cxn modelId="{8F5E8ED6-682C-4FB4-80BD-D2295C7BD95C}" type="presParOf" srcId="{25D59EB5-B5EF-45D2-BD36-D27E14DBB497}" destId="{E568F8A2-873F-42AA-8965-653768E8A3C5}" srcOrd="4" destOrd="0" presId="urn:microsoft.com/office/officeart/2005/8/layout/hChevron3"/>
    <dgm:cxn modelId="{2BBED339-0E0C-4B9D-898B-A4D263B1D571}" type="presParOf" srcId="{25D59EB5-B5EF-45D2-BD36-D27E14DBB497}" destId="{10F93ECF-4AE2-4A79-AD6D-8FC8E858EB21}" srcOrd="5" destOrd="0" presId="urn:microsoft.com/office/officeart/2005/8/layout/hChevron3"/>
    <dgm:cxn modelId="{092AF6DD-BE8D-43B6-AE0E-1C644BFD7165}" type="presParOf" srcId="{25D59EB5-B5EF-45D2-BD36-D27E14DBB497}" destId="{4C0A416F-B3F9-42D1-878B-C745EE8DF7E1}" srcOrd="6" destOrd="0" presId="urn:microsoft.com/office/officeart/2005/8/layout/hChevron3"/>
    <dgm:cxn modelId="{0096B0EE-2AF3-427F-AE39-533629D53EE7}" type="presParOf" srcId="{25D59EB5-B5EF-45D2-BD36-D27E14DBB497}" destId="{92C78993-7AD6-4C89-91B7-58E9F8DD28A1}" srcOrd="7" destOrd="0" presId="urn:microsoft.com/office/officeart/2005/8/layout/hChevron3"/>
    <dgm:cxn modelId="{E876CEA8-B78B-4BBE-AB1A-BCF9F83F063A}" type="presParOf" srcId="{25D59EB5-B5EF-45D2-BD36-D27E14DBB497}" destId="{32BC8ABF-81DF-4181-8AFC-EC0D361CCA09}" srcOrd="8" destOrd="0" presId="urn:microsoft.com/office/officeart/2005/8/layout/hChevron3"/>
    <dgm:cxn modelId="{242CC9D8-67A0-4CB1-B819-BCD7CAF69140}" type="presParOf" srcId="{25D59EB5-B5EF-45D2-BD36-D27E14DBB497}" destId="{7DAF9849-3229-476E-90B1-A04D0C3D7A48}" srcOrd="9" destOrd="0" presId="urn:microsoft.com/office/officeart/2005/8/layout/hChevron3"/>
    <dgm:cxn modelId="{8554ADCE-18BD-4FED-8267-4AFDD0E48618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1DBF31-AE6E-4F16-8633-038A1BCE582F}" type="presOf" srcId="{324A1871-93D8-4692-BA86-BCDF6F40C919}" destId="{E568F8A2-873F-42AA-8965-653768E8A3C5}" srcOrd="0" destOrd="0" presId="urn:microsoft.com/office/officeart/2005/8/layout/hChevron3"/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DE3D924C-9769-42A2-B736-139313EB8102}" type="presOf" srcId="{0C07E7A8-CE4D-4D25-A15D-7679AA7E5664}" destId="{32BC8ABF-81DF-4181-8AFC-EC0D361CCA09}" srcOrd="0" destOrd="0" presId="urn:microsoft.com/office/officeart/2005/8/layout/hChevron3"/>
    <dgm:cxn modelId="{0E557746-5D93-4846-B5DC-2727D67DC2D6}" type="presOf" srcId="{A49B5B95-946D-489A-BA69-2383C7AAD20B}" destId="{D5A5670E-8E37-4241-B150-CF02095D370B}" srcOrd="0" destOrd="0" presId="urn:microsoft.com/office/officeart/2005/8/layout/hChevron3"/>
    <dgm:cxn modelId="{40846C59-60FB-4086-93FB-0C1E69A1E726}" type="presOf" srcId="{CA5012FA-6227-41E3-9557-502F19CCDB5E}" destId="{25D59EB5-B5EF-45D2-BD36-D27E14DBB497}" srcOrd="0" destOrd="0" presId="urn:microsoft.com/office/officeart/2005/8/layout/hChevron3"/>
    <dgm:cxn modelId="{6CC23A8A-5825-4453-9771-76D54C4FDA3D}" type="presOf" srcId="{F5ED1FA3-1F96-47F6-97D2-E3DB9E7E745C}" destId="{F037FA9E-BB41-401E-B091-6CF77968072F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C9AEF3BD-1C96-47E7-9D2F-B6485AC99D5D}" type="presOf" srcId="{7674F02B-27FE-4BA3-ADBA-544CA01E4909}" destId="{4C0A416F-B3F9-42D1-878B-C745EE8DF7E1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A4F5DEAB-A34E-407A-9816-EAC60692B8B5}" type="presOf" srcId="{27DE7540-518D-4CA6-A27D-EB587035DC52}" destId="{9D517017-7FB3-4F75-8D79-87665DF4CCC9}" srcOrd="0" destOrd="0" presId="urn:microsoft.com/office/officeart/2005/8/layout/hChevron3"/>
    <dgm:cxn modelId="{87977785-592D-4454-8582-39F76721F397}" type="presParOf" srcId="{25D59EB5-B5EF-45D2-BD36-D27E14DBB497}" destId="{D5A5670E-8E37-4241-B150-CF02095D370B}" srcOrd="0" destOrd="0" presId="urn:microsoft.com/office/officeart/2005/8/layout/hChevron3"/>
    <dgm:cxn modelId="{6E0829E7-A43D-4F1D-9196-83AB48194A01}" type="presParOf" srcId="{25D59EB5-B5EF-45D2-BD36-D27E14DBB497}" destId="{6DDD4149-D3F5-47C8-AE98-D2598DB3A6F3}" srcOrd="1" destOrd="0" presId="urn:microsoft.com/office/officeart/2005/8/layout/hChevron3"/>
    <dgm:cxn modelId="{43E71B66-B8BF-446B-A257-F17483D50AC2}" type="presParOf" srcId="{25D59EB5-B5EF-45D2-BD36-D27E14DBB497}" destId="{9D517017-7FB3-4F75-8D79-87665DF4CCC9}" srcOrd="2" destOrd="0" presId="urn:microsoft.com/office/officeart/2005/8/layout/hChevron3"/>
    <dgm:cxn modelId="{6F1B8828-21BA-46E2-86B1-1817B94252D3}" type="presParOf" srcId="{25D59EB5-B5EF-45D2-BD36-D27E14DBB497}" destId="{C4FFDC91-CE64-49DE-BDB9-0446FEF9F844}" srcOrd="3" destOrd="0" presId="urn:microsoft.com/office/officeart/2005/8/layout/hChevron3"/>
    <dgm:cxn modelId="{F7060C94-B587-468D-88C1-8DB356D9C4C6}" type="presParOf" srcId="{25D59EB5-B5EF-45D2-BD36-D27E14DBB497}" destId="{E568F8A2-873F-42AA-8965-653768E8A3C5}" srcOrd="4" destOrd="0" presId="urn:microsoft.com/office/officeart/2005/8/layout/hChevron3"/>
    <dgm:cxn modelId="{C5AAC7AB-68CD-4993-BD09-D4E89DAE27D5}" type="presParOf" srcId="{25D59EB5-B5EF-45D2-BD36-D27E14DBB497}" destId="{10F93ECF-4AE2-4A79-AD6D-8FC8E858EB21}" srcOrd="5" destOrd="0" presId="urn:microsoft.com/office/officeart/2005/8/layout/hChevron3"/>
    <dgm:cxn modelId="{B9AB55C9-B699-4235-93B9-F522CFB961C8}" type="presParOf" srcId="{25D59EB5-B5EF-45D2-BD36-D27E14DBB497}" destId="{4C0A416F-B3F9-42D1-878B-C745EE8DF7E1}" srcOrd="6" destOrd="0" presId="urn:microsoft.com/office/officeart/2005/8/layout/hChevron3"/>
    <dgm:cxn modelId="{F71E03A5-51E2-4BC0-A0F5-A43AB4101B1C}" type="presParOf" srcId="{25D59EB5-B5EF-45D2-BD36-D27E14DBB497}" destId="{92C78993-7AD6-4C89-91B7-58E9F8DD28A1}" srcOrd="7" destOrd="0" presId="urn:microsoft.com/office/officeart/2005/8/layout/hChevron3"/>
    <dgm:cxn modelId="{30301766-417F-43CA-B5C4-7FBA828EBB9B}" type="presParOf" srcId="{25D59EB5-B5EF-45D2-BD36-D27E14DBB497}" destId="{32BC8ABF-81DF-4181-8AFC-EC0D361CCA09}" srcOrd="8" destOrd="0" presId="urn:microsoft.com/office/officeart/2005/8/layout/hChevron3"/>
    <dgm:cxn modelId="{C8E6C751-2F8B-4F8E-A33E-F533113362F8}" type="presParOf" srcId="{25D59EB5-B5EF-45D2-BD36-D27E14DBB497}" destId="{7DAF9849-3229-476E-90B1-A04D0C3D7A48}" srcOrd="9" destOrd="0" presId="urn:microsoft.com/office/officeart/2005/8/layout/hChevron3"/>
    <dgm:cxn modelId="{F2219152-DE5B-4FD1-832C-AFC75FCA242A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C0771F37-A450-41CA-AFAB-CE9D4392DFB8}" type="presOf" srcId="{A49B5B95-946D-489A-BA69-2383C7AAD20B}" destId="{D5A5670E-8E37-4241-B150-CF02095D370B}" srcOrd="0" destOrd="0" presId="urn:microsoft.com/office/officeart/2005/8/layout/hChevron3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A7EE36CA-6689-4822-B2A0-CD6775A8B05F}" type="presOf" srcId="{27DE7540-518D-4CA6-A27D-EB587035DC52}" destId="{9D517017-7FB3-4F75-8D79-87665DF4CCC9}" srcOrd="0" destOrd="0" presId="urn:microsoft.com/office/officeart/2005/8/layout/hChevron3"/>
    <dgm:cxn modelId="{6076B729-2C56-42D2-BFDE-ABC096075F51}" type="presOf" srcId="{0C07E7A8-CE4D-4D25-A15D-7679AA7E5664}" destId="{32BC8ABF-81DF-4181-8AFC-EC0D361CCA09}" srcOrd="0" destOrd="0" presId="urn:microsoft.com/office/officeart/2005/8/layout/hChevron3"/>
    <dgm:cxn modelId="{B8989545-B876-46BF-B35C-61CC6D121288}" type="presOf" srcId="{F5ED1FA3-1F96-47F6-97D2-E3DB9E7E745C}" destId="{F037FA9E-BB41-401E-B091-6CF77968072F}" srcOrd="0" destOrd="0" presId="urn:microsoft.com/office/officeart/2005/8/layout/hChevron3"/>
    <dgm:cxn modelId="{D9C0F66E-1B2E-40BB-BB5A-1942C61BEEF8}" type="presOf" srcId="{CA5012FA-6227-41E3-9557-502F19CCDB5E}" destId="{25D59EB5-B5EF-45D2-BD36-D27E14DBB497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CC49F0E4-BCB2-4CF4-BFEF-24F7E342197E}" type="presOf" srcId="{324A1871-93D8-4692-BA86-BCDF6F40C919}" destId="{E568F8A2-873F-42AA-8965-653768E8A3C5}" srcOrd="0" destOrd="0" presId="urn:microsoft.com/office/officeart/2005/8/layout/hChevron3"/>
    <dgm:cxn modelId="{9B077D55-0A3A-43CA-B76A-3718A9DDDD7A}" type="presOf" srcId="{7674F02B-27FE-4BA3-ADBA-544CA01E4909}" destId="{4C0A416F-B3F9-42D1-878B-C745EE8DF7E1}" srcOrd="0" destOrd="0" presId="urn:microsoft.com/office/officeart/2005/8/layout/hChevron3"/>
    <dgm:cxn modelId="{8F7580C6-16E7-4D4E-9E4F-6F32F27C89DA}" type="presParOf" srcId="{25D59EB5-B5EF-45D2-BD36-D27E14DBB497}" destId="{D5A5670E-8E37-4241-B150-CF02095D370B}" srcOrd="0" destOrd="0" presId="urn:microsoft.com/office/officeart/2005/8/layout/hChevron3"/>
    <dgm:cxn modelId="{2810DBF8-8811-4665-A4D7-9FB70CB7AC72}" type="presParOf" srcId="{25D59EB5-B5EF-45D2-BD36-D27E14DBB497}" destId="{6DDD4149-D3F5-47C8-AE98-D2598DB3A6F3}" srcOrd="1" destOrd="0" presId="urn:microsoft.com/office/officeart/2005/8/layout/hChevron3"/>
    <dgm:cxn modelId="{33DB0F12-7887-4437-8995-1C431FE666BE}" type="presParOf" srcId="{25D59EB5-B5EF-45D2-BD36-D27E14DBB497}" destId="{9D517017-7FB3-4F75-8D79-87665DF4CCC9}" srcOrd="2" destOrd="0" presId="urn:microsoft.com/office/officeart/2005/8/layout/hChevron3"/>
    <dgm:cxn modelId="{8AF1D29A-766D-44D8-9D21-91AE67793F4C}" type="presParOf" srcId="{25D59EB5-B5EF-45D2-BD36-D27E14DBB497}" destId="{C4FFDC91-CE64-49DE-BDB9-0446FEF9F844}" srcOrd="3" destOrd="0" presId="urn:microsoft.com/office/officeart/2005/8/layout/hChevron3"/>
    <dgm:cxn modelId="{00510D90-F6B9-4609-8203-741F8DE94D65}" type="presParOf" srcId="{25D59EB5-B5EF-45D2-BD36-D27E14DBB497}" destId="{E568F8A2-873F-42AA-8965-653768E8A3C5}" srcOrd="4" destOrd="0" presId="urn:microsoft.com/office/officeart/2005/8/layout/hChevron3"/>
    <dgm:cxn modelId="{17A41A26-2DDB-4171-8B0E-A5A9873872B1}" type="presParOf" srcId="{25D59EB5-B5EF-45D2-BD36-D27E14DBB497}" destId="{10F93ECF-4AE2-4A79-AD6D-8FC8E858EB21}" srcOrd="5" destOrd="0" presId="urn:microsoft.com/office/officeart/2005/8/layout/hChevron3"/>
    <dgm:cxn modelId="{C4A55E12-2E35-4863-A0A7-B78EB82248D6}" type="presParOf" srcId="{25D59EB5-B5EF-45D2-BD36-D27E14DBB497}" destId="{4C0A416F-B3F9-42D1-878B-C745EE8DF7E1}" srcOrd="6" destOrd="0" presId="urn:microsoft.com/office/officeart/2005/8/layout/hChevron3"/>
    <dgm:cxn modelId="{CB046B68-E7B6-4970-8105-828BFC153BCB}" type="presParOf" srcId="{25D59EB5-B5EF-45D2-BD36-D27E14DBB497}" destId="{92C78993-7AD6-4C89-91B7-58E9F8DD28A1}" srcOrd="7" destOrd="0" presId="urn:microsoft.com/office/officeart/2005/8/layout/hChevron3"/>
    <dgm:cxn modelId="{79A602C9-678F-474E-BC4A-B7777A1DC91B}" type="presParOf" srcId="{25D59EB5-B5EF-45D2-BD36-D27E14DBB497}" destId="{32BC8ABF-81DF-4181-8AFC-EC0D361CCA09}" srcOrd="8" destOrd="0" presId="urn:microsoft.com/office/officeart/2005/8/layout/hChevron3"/>
    <dgm:cxn modelId="{215555B8-C796-4290-8C5A-CCB5F31E4686}" type="presParOf" srcId="{25D59EB5-B5EF-45D2-BD36-D27E14DBB497}" destId="{7DAF9849-3229-476E-90B1-A04D0C3D7A48}" srcOrd="9" destOrd="0" presId="urn:microsoft.com/office/officeart/2005/8/layout/hChevron3"/>
    <dgm:cxn modelId="{C90CD3D5-452F-4102-AE4D-1DB38296A852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C8FF66E7-29B0-4BE7-ADBF-8CD6FF4C4D49}" type="presOf" srcId="{F5ED1FA3-1F96-47F6-97D2-E3DB9E7E745C}" destId="{F037FA9E-BB41-401E-B091-6CF77968072F}" srcOrd="0" destOrd="0" presId="urn:microsoft.com/office/officeart/2005/8/layout/hChevron3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60795DDF-72F6-473E-BAC3-64CD8E09F6D6}" type="presOf" srcId="{A49B5B95-946D-489A-BA69-2383C7AAD20B}" destId="{D5A5670E-8E37-4241-B150-CF02095D370B}" srcOrd="0" destOrd="0" presId="urn:microsoft.com/office/officeart/2005/8/layout/hChevron3"/>
    <dgm:cxn modelId="{7B49EC1D-5AD0-4E4B-ABBB-C393515659D5}" type="presOf" srcId="{7674F02B-27FE-4BA3-ADBA-544CA01E4909}" destId="{4C0A416F-B3F9-42D1-878B-C745EE8DF7E1}" srcOrd="0" destOrd="0" presId="urn:microsoft.com/office/officeart/2005/8/layout/hChevron3"/>
    <dgm:cxn modelId="{C20466AF-1251-4E5B-969E-D37BB96CB3CF}" type="presOf" srcId="{27DE7540-518D-4CA6-A27D-EB587035DC52}" destId="{9D517017-7FB3-4F75-8D79-87665DF4CCC9}" srcOrd="0" destOrd="0" presId="urn:microsoft.com/office/officeart/2005/8/layout/hChevron3"/>
    <dgm:cxn modelId="{4C2ACBE3-6364-459F-AADA-1A068000C4E3}" type="presOf" srcId="{CA5012FA-6227-41E3-9557-502F19CCDB5E}" destId="{25D59EB5-B5EF-45D2-BD36-D27E14DBB497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F231369E-4910-4C57-B795-0638D9B54448}" type="presOf" srcId="{0C07E7A8-CE4D-4D25-A15D-7679AA7E5664}" destId="{32BC8ABF-81DF-4181-8AFC-EC0D361CCA09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D7CF3D42-8705-41FC-8EEC-F8C1ECDEFA15}" type="presOf" srcId="{324A1871-93D8-4692-BA86-BCDF6F40C919}" destId="{E568F8A2-873F-42AA-8965-653768E8A3C5}" srcOrd="0" destOrd="0" presId="urn:microsoft.com/office/officeart/2005/8/layout/hChevron3"/>
    <dgm:cxn modelId="{104F6EF1-836D-4C38-8C0C-540219EFE8E5}" type="presParOf" srcId="{25D59EB5-B5EF-45D2-BD36-D27E14DBB497}" destId="{D5A5670E-8E37-4241-B150-CF02095D370B}" srcOrd="0" destOrd="0" presId="urn:microsoft.com/office/officeart/2005/8/layout/hChevron3"/>
    <dgm:cxn modelId="{D277964B-844C-48B0-833D-B1CD36F91EAC}" type="presParOf" srcId="{25D59EB5-B5EF-45D2-BD36-D27E14DBB497}" destId="{6DDD4149-D3F5-47C8-AE98-D2598DB3A6F3}" srcOrd="1" destOrd="0" presId="urn:microsoft.com/office/officeart/2005/8/layout/hChevron3"/>
    <dgm:cxn modelId="{57705E9E-D72D-455F-AD98-7151944037C3}" type="presParOf" srcId="{25D59EB5-B5EF-45D2-BD36-D27E14DBB497}" destId="{9D517017-7FB3-4F75-8D79-87665DF4CCC9}" srcOrd="2" destOrd="0" presId="urn:microsoft.com/office/officeart/2005/8/layout/hChevron3"/>
    <dgm:cxn modelId="{6A9FC238-DEB3-4144-B609-768038CE6662}" type="presParOf" srcId="{25D59EB5-B5EF-45D2-BD36-D27E14DBB497}" destId="{C4FFDC91-CE64-49DE-BDB9-0446FEF9F844}" srcOrd="3" destOrd="0" presId="urn:microsoft.com/office/officeart/2005/8/layout/hChevron3"/>
    <dgm:cxn modelId="{7D4C102E-304C-432E-B2C7-F1D08E0FB8EF}" type="presParOf" srcId="{25D59EB5-B5EF-45D2-BD36-D27E14DBB497}" destId="{E568F8A2-873F-42AA-8965-653768E8A3C5}" srcOrd="4" destOrd="0" presId="urn:microsoft.com/office/officeart/2005/8/layout/hChevron3"/>
    <dgm:cxn modelId="{6E576C8F-7876-4D62-8A13-D4FA179D1815}" type="presParOf" srcId="{25D59EB5-B5EF-45D2-BD36-D27E14DBB497}" destId="{10F93ECF-4AE2-4A79-AD6D-8FC8E858EB21}" srcOrd="5" destOrd="0" presId="urn:microsoft.com/office/officeart/2005/8/layout/hChevron3"/>
    <dgm:cxn modelId="{2E2CA677-CD91-476C-895E-906245824CA7}" type="presParOf" srcId="{25D59EB5-B5EF-45D2-BD36-D27E14DBB497}" destId="{4C0A416F-B3F9-42D1-878B-C745EE8DF7E1}" srcOrd="6" destOrd="0" presId="urn:microsoft.com/office/officeart/2005/8/layout/hChevron3"/>
    <dgm:cxn modelId="{19D410B7-E605-49EB-8FBB-B7F33E548C8D}" type="presParOf" srcId="{25D59EB5-B5EF-45D2-BD36-D27E14DBB497}" destId="{92C78993-7AD6-4C89-91B7-58E9F8DD28A1}" srcOrd="7" destOrd="0" presId="urn:microsoft.com/office/officeart/2005/8/layout/hChevron3"/>
    <dgm:cxn modelId="{06D767B8-8B73-4AB8-8CB1-28D87E9A2605}" type="presParOf" srcId="{25D59EB5-B5EF-45D2-BD36-D27E14DBB497}" destId="{32BC8ABF-81DF-4181-8AFC-EC0D361CCA09}" srcOrd="8" destOrd="0" presId="urn:microsoft.com/office/officeart/2005/8/layout/hChevron3"/>
    <dgm:cxn modelId="{53E0657F-0F2E-4198-92E5-C47A3035F676}" type="presParOf" srcId="{25D59EB5-B5EF-45D2-BD36-D27E14DBB497}" destId="{7DAF9849-3229-476E-90B1-A04D0C3D7A48}" srcOrd="9" destOrd="0" presId="urn:microsoft.com/office/officeart/2005/8/layout/hChevron3"/>
    <dgm:cxn modelId="{6FDD5B66-38F5-4B1D-A811-C5B149356718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1846E779-89C2-47B6-A141-D658EAFE37D8}" type="presOf" srcId="{0C07E7A8-CE4D-4D25-A15D-7679AA7E5664}" destId="{32BC8ABF-81DF-4181-8AFC-EC0D361CCA09}" srcOrd="0" destOrd="0" presId="urn:microsoft.com/office/officeart/2005/8/layout/hChevron3"/>
    <dgm:cxn modelId="{FA72B268-0473-427A-AA2F-0C8D2464CFD4}" type="presOf" srcId="{F5ED1FA3-1F96-47F6-97D2-E3DB9E7E745C}" destId="{F037FA9E-BB41-401E-B091-6CF77968072F}" srcOrd="0" destOrd="0" presId="urn:microsoft.com/office/officeart/2005/8/layout/hChevron3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2193CDE8-6D3C-40FF-A92E-94654C01D207}" type="presOf" srcId="{7674F02B-27FE-4BA3-ADBA-544CA01E4909}" destId="{4C0A416F-B3F9-42D1-878B-C745EE8DF7E1}" srcOrd="0" destOrd="0" presId="urn:microsoft.com/office/officeart/2005/8/layout/hChevron3"/>
    <dgm:cxn modelId="{F092FAB1-1BB2-4803-A766-FE0E2DC1C504}" type="presOf" srcId="{CA5012FA-6227-41E3-9557-502F19CCDB5E}" destId="{25D59EB5-B5EF-45D2-BD36-D27E14DBB497}" srcOrd="0" destOrd="0" presId="urn:microsoft.com/office/officeart/2005/8/layout/hChevron3"/>
    <dgm:cxn modelId="{4320B73F-6428-4474-9269-E95EF0706C3B}" type="presOf" srcId="{27DE7540-518D-4CA6-A27D-EB587035DC52}" destId="{9D517017-7FB3-4F75-8D79-87665DF4CCC9}" srcOrd="0" destOrd="0" presId="urn:microsoft.com/office/officeart/2005/8/layout/hChevron3"/>
    <dgm:cxn modelId="{9670FEA5-461D-46C2-9806-06D99718BECE}" type="presOf" srcId="{324A1871-93D8-4692-BA86-BCDF6F40C919}" destId="{E568F8A2-873F-42AA-8965-653768E8A3C5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D494A8C0-1FF5-4822-83E3-A09D54147AE9}" type="presOf" srcId="{A49B5B95-946D-489A-BA69-2383C7AAD20B}" destId="{D5A5670E-8E37-4241-B150-CF02095D370B}" srcOrd="0" destOrd="0" presId="urn:microsoft.com/office/officeart/2005/8/layout/hChevron3"/>
    <dgm:cxn modelId="{E36AF8C2-143A-494E-BB84-4BAFAC5D5087}" type="presParOf" srcId="{25D59EB5-B5EF-45D2-BD36-D27E14DBB497}" destId="{D5A5670E-8E37-4241-B150-CF02095D370B}" srcOrd="0" destOrd="0" presId="urn:microsoft.com/office/officeart/2005/8/layout/hChevron3"/>
    <dgm:cxn modelId="{524DBD7E-9A29-49FD-B0EB-7F123868E6F4}" type="presParOf" srcId="{25D59EB5-B5EF-45D2-BD36-D27E14DBB497}" destId="{6DDD4149-D3F5-47C8-AE98-D2598DB3A6F3}" srcOrd="1" destOrd="0" presId="urn:microsoft.com/office/officeart/2005/8/layout/hChevron3"/>
    <dgm:cxn modelId="{FB184BE3-9086-4DCB-97A6-3C1ED0CAF2C2}" type="presParOf" srcId="{25D59EB5-B5EF-45D2-BD36-D27E14DBB497}" destId="{9D517017-7FB3-4F75-8D79-87665DF4CCC9}" srcOrd="2" destOrd="0" presId="urn:microsoft.com/office/officeart/2005/8/layout/hChevron3"/>
    <dgm:cxn modelId="{32A4B87C-44AB-4594-B8F1-0564E62029C5}" type="presParOf" srcId="{25D59EB5-B5EF-45D2-BD36-D27E14DBB497}" destId="{C4FFDC91-CE64-49DE-BDB9-0446FEF9F844}" srcOrd="3" destOrd="0" presId="urn:microsoft.com/office/officeart/2005/8/layout/hChevron3"/>
    <dgm:cxn modelId="{67378770-F4F7-4E3D-B2F0-1942A4FC3CD8}" type="presParOf" srcId="{25D59EB5-B5EF-45D2-BD36-D27E14DBB497}" destId="{E568F8A2-873F-42AA-8965-653768E8A3C5}" srcOrd="4" destOrd="0" presId="urn:microsoft.com/office/officeart/2005/8/layout/hChevron3"/>
    <dgm:cxn modelId="{133B8DE0-61EE-4C13-A36F-9D31F9214E91}" type="presParOf" srcId="{25D59EB5-B5EF-45D2-BD36-D27E14DBB497}" destId="{10F93ECF-4AE2-4A79-AD6D-8FC8E858EB21}" srcOrd="5" destOrd="0" presId="urn:microsoft.com/office/officeart/2005/8/layout/hChevron3"/>
    <dgm:cxn modelId="{1A305625-95E5-4991-99F6-9CC8A205FDE9}" type="presParOf" srcId="{25D59EB5-B5EF-45D2-BD36-D27E14DBB497}" destId="{4C0A416F-B3F9-42D1-878B-C745EE8DF7E1}" srcOrd="6" destOrd="0" presId="urn:microsoft.com/office/officeart/2005/8/layout/hChevron3"/>
    <dgm:cxn modelId="{234BFE38-F9CD-449C-929D-2E2AC8B9C92B}" type="presParOf" srcId="{25D59EB5-B5EF-45D2-BD36-D27E14DBB497}" destId="{92C78993-7AD6-4C89-91B7-58E9F8DD28A1}" srcOrd="7" destOrd="0" presId="urn:microsoft.com/office/officeart/2005/8/layout/hChevron3"/>
    <dgm:cxn modelId="{F338D71A-65D6-41AB-8242-0E3F23E95869}" type="presParOf" srcId="{25D59EB5-B5EF-45D2-BD36-D27E14DBB497}" destId="{32BC8ABF-81DF-4181-8AFC-EC0D361CCA09}" srcOrd="8" destOrd="0" presId="urn:microsoft.com/office/officeart/2005/8/layout/hChevron3"/>
    <dgm:cxn modelId="{F2EF54CC-C02A-4ACF-89B7-274A1466C61C}" type="presParOf" srcId="{25D59EB5-B5EF-45D2-BD36-D27E14DBB497}" destId="{7DAF9849-3229-476E-90B1-A04D0C3D7A48}" srcOrd="9" destOrd="0" presId="urn:microsoft.com/office/officeart/2005/8/layout/hChevron3"/>
    <dgm:cxn modelId="{CE89FD08-97E9-4847-A8BD-50EC391203FE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B57F29A9-5925-43A5-B7F7-AD10B09360DB}" type="presOf" srcId="{7674F02B-27FE-4BA3-ADBA-544CA01E4909}" destId="{4C0A416F-B3F9-42D1-878B-C745EE8DF7E1}" srcOrd="0" destOrd="0" presId="urn:microsoft.com/office/officeart/2005/8/layout/hChevron3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CB1CB3CC-FD78-4F14-B71B-1219B1EFEBDC}" type="presOf" srcId="{A49B5B95-946D-489A-BA69-2383C7AAD20B}" destId="{D5A5670E-8E37-4241-B150-CF02095D370B}" srcOrd="0" destOrd="0" presId="urn:microsoft.com/office/officeart/2005/8/layout/hChevron3"/>
    <dgm:cxn modelId="{16AB9EF9-831F-4E35-8A98-272D694AD4BE}" type="presOf" srcId="{F5ED1FA3-1F96-47F6-97D2-E3DB9E7E745C}" destId="{F037FA9E-BB41-401E-B091-6CF77968072F}" srcOrd="0" destOrd="0" presId="urn:microsoft.com/office/officeart/2005/8/layout/hChevron3"/>
    <dgm:cxn modelId="{993AE0CC-91EB-4558-B0D2-5C081E4515DE}" type="presOf" srcId="{CA5012FA-6227-41E3-9557-502F19CCDB5E}" destId="{25D59EB5-B5EF-45D2-BD36-D27E14DBB497}" srcOrd="0" destOrd="0" presId="urn:microsoft.com/office/officeart/2005/8/layout/hChevron3"/>
    <dgm:cxn modelId="{A1C26FC8-E9C9-4F87-9E40-6E54DC22EF17}" type="presOf" srcId="{0C07E7A8-CE4D-4D25-A15D-7679AA7E5664}" destId="{32BC8ABF-81DF-4181-8AFC-EC0D361CCA09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F84E2B17-413E-4D13-AFB7-B30B4169E8CD}" type="presOf" srcId="{27DE7540-518D-4CA6-A27D-EB587035DC52}" destId="{9D517017-7FB3-4F75-8D79-87665DF4CCC9}" srcOrd="0" destOrd="0" presId="urn:microsoft.com/office/officeart/2005/8/layout/hChevron3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F1858295-2646-4B34-AC5E-9DF80B6ABC7B}" type="presOf" srcId="{324A1871-93D8-4692-BA86-BCDF6F40C919}" destId="{E568F8A2-873F-42AA-8965-653768E8A3C5}" srcOrd="0" destOrd="0" presId="urn:microsoft.com/office/officeart/2005/8/layout/hChevron3"/>
    <dgm:cxn modelId="{6429D650-B76A-4535-9480-1B56534DE6B9}" type="presParOf" srcId="{25D59EB5-B5EF-45D2-BD36-D27E14DBB497}" destId="{D5A5670E-8E37-4241-B150-CF02095D370B}" srcOrd="0" destOrd="0" presId="urn:microsoft.com/office/officeart/2005/8/layout/hChevron3"/>
    <dgm:cxn modelId="{B9B85D11-F585-4A75-99BB-EDE132D7A4D7}" type="presParOf" srcId="{25D59EB5-B5EF-45D2-BD36-D27E14DBB497}" destId="{6DDD4149-D3F5-47C8-AE98-D2598DB3A6F3}" srcOrd="1" destOrd="0" presId="urn:microsoft.com/office/officeart/2005/8/layout/hChevron3"/>
    <dgm:cxn modelId="{041C9E96-2100-4C5C-9C3E-61A18341358C}" type="presParOf" srcId="{25D59EB5-B5EF-45D2-BD36-D27E14DBB497}" destId="{9D517017-7FB3-4F75-8D79-87665DF4CCC9}" srcOrd="2" destOrd="0" presId="urn:microsoft.com/office/officeart/2005/8/layout/hChevron3"/>
    <dgm:cxn modelId="{6939C17C-D47D-4EBB-98B9-1A4E65E23DF6}" type="presParOf" srcId="{25D59EB5-B5EF-45D2-BD36-D27E14DBB497}" destId="{C4FFDC91-CE64-49DE-BDB9-0446FEF9F844}" srcOrd="3" destOrd="0" presId="urn:microsoft.com/office/officeart/2005/8/layout/hChevron3"/>
    <dgm:cxn modelId="{0A99BBA5-0135-45AC-A990-A7F74B5BC635}" type="presParOf" srcId="{25D59EB5-B5EF-45D2-BD36-D27E14DBB497}" destId="{E568F8A2-873F-42AA-8965-653768E8A3C5}" srcOrd="4" destOrd="0" presId="urn:microsoft.com/office/officeart/2005/8/layout/hChevron3"/>
    <dgm:cxn modelId="{E1EE7472-6A61-4A3F-BAEF-D4C23C2D2245}" type="presParOf" srcId="{25D59EB5-B5EF-45D2-BD36-D27E14DBB497}" destId="{10F93ECF-4AE2-4A79-AD6D-8FC8E858EB21}" srcOrd="5" destOrd="0" presId="urn:microsoft.com/office/officeart/2005/8/layout/hChevron3"/>
    <dgm:cxn modelId="{188A4747-680D-42BA-B361-007C42C6BB66}" type="presParOf" srcId="{25D59EB5-B5EF-45D2-BD36-D27E14DBB497}" destId="{4C0A416F-B3F9-42D1-878B-C745EE8DF7E1}" srcOrd="6" destOrd="0" presId="urn:microsoft.com/office/officeart/2005/8/layout/hChevron3"/>
    <dgm:cxn modelId="{A4181D33-F30F-49CB-BAE9-03F7FC7FFBE0}" type="presParOf" srcId="{25D59EB5-B5EF-45D2-BD36-D27E14DBB497}" destId="{92C78993-7AD6-4C89-91B7-58E9F8DD28A1}" srcOrd="7" destOrd="0" presId="urn:microsoft.com/office/officeart/2005/8/layout/hChevron3"/>
    <dgm:cxn modelId="{46A2AF64-E91F-4D9F-8371-919BFCD3AEAF}" type="presParOf" srcId="{25D59EB5-B5EF-45D2-BD36-D27E14DBB497}" destId="{32BC8ABF-81DF-4181-8AFC-EC0D361CCA09}" srcOrd="8" destOrd="0" presId="urn:microsoft.com/office/officeart/2005/8/layout/hChevron3"/>
    <dgm:cxn modelId="{54829659-8D39-4716-860E-5689E61215E9}" type="presParOf" srcId="{25D59EB5-B5EF-45D2-BD36-D27E14DBB497}" destId="{7DAF9849-3229-476E-90B1-A04D0C3D7A48}" srcOrd="9" destOrd="0" presId="urn:microsoft.com/office/officeart/2005/8/layout/hChevron3"/>
    <dgm:cxn modelId="{97710000-14C6-4CAA-A751-9455B1AD4765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5131AB-5AA9-4E67-AC33-2A69F74AA69C}" type="presOf" srcId="{A49B5B95-946D-489A-BA69-2383C7AAD20B}" destId="{D5A5670E-8E37-4241-B150-CF02095D370B}" srcOrd="0" destOrd="0" presId="urn:microsoft.com/office/officeart/2005/8/layout/hChevron3"/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917B7DF2-7EA6-4B55-BCAF-6977374B1D58}" type="presOf" srcId="{F5ED1FA3-1F96-47F6-97D2-E3DB9E7E745C}" destId="{F037FA9E-BB41-401E-B091-6CF77968072F}" srcOrd="0" destOrd="0" presId="urn:microsoft.com/office/officeart/2005/8/layout/hChevron3"/>
    <dgm:cxn modelId="{67B5482A-F8BA-4599-A9C7-656103F79A55}" type="presOf" srcId="{0C07E7A8-CE4D-4D25-A15D-7679AA7E5664}" destId="{32BC8ABF-81DF-4181-8AFC-EC0D361CCA09}" srcOrd="0" destOrd="0" presId="urn:microsoft.com/office/officeart/2005/8/layout/hChevron3"/>
    <dgm:cxn modelId="{B0569402-83F5-4F43-AFBA-EF2FD1ECDB55}" type="presOf" srcId="{CA5012FA-6227-41E3-9557-502F19CCDB5E}" destId="{25D59EB5-B5EF-45D2-BD36-D27E14DBB497}" srcOrd="0" destOrd="0" presId="urn:microsoft.com/office/officeart/2005/8/layout/hChevron3"/>
    <dgm:cxn modelId="{9DA60BF7-C47E-4C92-92B5-BA8B60EA1308}" type="presOf" srcId="{27DE7540-518D-4CA6-A27D-EB587035DC52}" destId="{9D517017-7FB3-4F75-8D79-87665DF4CCC9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132B2E44-3494-41AB-BEEB-4916EF2D6D50}" type="presOf" srcId="{7674F02B-27FE-4BA3-ADBA-544CA01E4909}" destId="{4C0A416F-B3F9-42D1-878B-C745EE8DF7E1}" srcOrd="0" destOrd="0" presId="urn:microsoft.com/office/officeart/2005/8/layout/hChevron3"/>
    <dgm:cxn modelId="{ACAEDDD9-6920-45C1-8E37-FE25693A9E93}" type="presOf" srcId="{324A1871-93D8-4692-BA86-BCDF6F40C919}" destId="{E568F8A2-873F-42AA-8965-653768E8A3C5}" srcOrd="0" destOrd="0" presId="urn:microsoft.com/office/officeart/2005/8/layout/hChevron3"/>
    <dgm:cxn modelId="{00CC2488-8555-4721-9BB0-AE77E791490D}" type="presParOf" srcId="{25D59EB5-B5EF-45D2-BD36-D27E14DBB497}" destId="{D5A5670E-8E37-4241-B150-CF02095D370B}" srcOrd="0" destOrd="0" presId="urn:microsoft.com/office/officeart/2005/8/layout/hChevron3"/>
    <dgm:cxn modelId="{B2C85CED-C333-48A7-8C8D-783267EA3C5E}" type="presParOf" srcId="{25D59EB5-B5EF-45D2-BD36-D27E14DBB497}" destId="{6DDD4149-D3F5-47C8-AE98-D2598DB3A6F3}" srcOrd="1" destOrd="0" presId="urn:microsoft.com/office/officeart/2005/8/layout/hChevron3"/>
    <dgm:cxn modelId="{EF37CD57-67DA-440E-83F4-BB28459284C6}" type="presParOf" srcId="{25D59EB5-B5EF-45D2-BD36-D27E14DBB497}" destId="{9D517017-7FB3-4F75-8D79-87665DF4CCC9}" srcOrd="2" destOrd="0" presId="urn:microsoft.com/office/officeart/2005/8/layout/hChevron3"/>
    <dgm:cxn modelId="{18FF05B9-3EF1-47B4-BCAB-DCD1DEFE3FBF}" type="presParOf" srcId="{25D59EB5-B5EF-45D2-BD36-D27E14DBB497}" destId="{C4FFDC91-CE64-49DE-BDB9-0446FEF9F844}" srcOrd="3" destOrd="0" presId="urn:microsoft.com/office/officeart/2005/8/layout/hChevron3"/>
    <dgm:cxn modelId="{1FFD181D-D4F5-4F73-BBD3-5E220F3BFCA9}" type="presParOf" srcId="{25D59EB5-B5EF-45D2-BD36-D27E14DBB497}" destId="{E568F8A2-873F-42AA-8965-653768E8A3C5}" srcOrd="4" destOrd="0" presId="urn:microsoft.com/office/officeart/2005/8/layout/hChevron3"/>
    <dgm:cxn modelId="{C445283D-645A-4626-96BF-2D7046A23580}" type="presParOf" srcId="{25D59EB5-B5EF-45D2-BD36-D27E14DBB497}" destId="{10F93ECF-4AE2-4A79-AD6D-8FC8E858EB21}" srcOrd="5" destOrd="0" presId="urn:microsoft.com/office/officeart/2005/8/layout/hChevron3"/>
    <dgm:cxn modelId="{E2BDA65D-EF13-42BB-8E25-1D31A598AAC5}" type="presParOf" srcId="{25D59EB5-B5EF-45D2-BD36-D27E14DBB497}" destId="{4C0A416F-B3F9-42D1-878B-C745EE8DF7E1}" srcOrd="6" destOrd="0" presId="urn:microsoft.com/office/officeart/2005/8/layout/hChevron3"/>
    <dgm:cxn modelId="{7A540E05-F298-42FF-9F49-8F2E210A5CC7}" type="presParOf" srcId="{25D59EB5-B5EF-45D2-BD36-D27E14DBB497}" destId="{92C78993-7AD6-4C89-91B7-58E9F8DD28A1}" srcOrd="7" destOrd="0" presId="urn:microsoft.com/office/officeart/2005/8/layout/hChevron3"/>
    <dgm:cxn modelId="{8989C372-83C7-4C03-8EF9-ABBCE286EAF3}" type="presParOf" srcId="{25D59EB5-B5EF-45D2-BD36-D27E14DBB497}" destId="{32BC8ABF-81DF-4181-8AFC-EC0D361CCA09}" srcOrd="8" destOrd="0" presId="urn:microsoft.com/office/officeart/2005/8/layout/hChevron3"/>
    <dgm:cxn modelId="{41DDC0D8-401E-4877-A525-C6C0DE08DF8B}" type="presParOf" srcId="{25D59EB5-B5EF-45D2-BD36-D27E14DBB497}" destId="{7DAF9849-3229-476E-90B1-A04D0C3D7A48}" srcOrd="9" destOrd="0" presId="urn:microsoft.com/office/officeart/2005/8/layout/hChevron3"/>
    <dgm:cxn modelId="{E981C1EA-7BEC-4250-8E85-1056A57051D2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19CBCFEB-7DED-4BB1-AB75-7EB558245E6B}" type="presOf" srcId="{324A1871-93D8-4692-BA86-BCDF6F40C919}" destId="{E568F8A2-873F-42AA-8965-653768E8A3C5}" srcOrd="0" destOrd="0" presId="urn:microsoft.com/office/officeart/2005/8/layout/hChevron3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4304D5B9-E0AA-43A8-B9F5-6424CF1B5A7B}" type="presOf" srcId="{F5ED1FA3-1F96-47F6-97D2-E3DB9E7E745C}" destId="{F037FA9E-BB41-401E-B091-6CF77968072F}" srcOrd="0" destOrd="0" presId="urn:microsoft.com/office/officeart/2005/8/layout/hChevron3"/>
    <dgm:cxn modelId="{D443650A-DF92-4A35-A5C5-214DD07A9D3F}" type="presOf" srcId="{0C07E7A8-CE4D-4D25-A15D-7679AA7E5664}" destId="{32BC8ABF-81DF-4181-8AFC-EC0D361CCA09}" srcOrd="0" destOrd="0" presId="urn:microsoft.com/office/officeart/2005/8/layout/hChevron3"/>
    <dgm:cxn modelId="{A13E3D18-7C8C-48ED-8D28-8663DDC679D7}" type="presOf" srcId="{CA5012FA-6227-41E3-9557-502F19CCDB5E}" destId="{25D59EB5-B5EF-45D2-BD36-D27E14DBB497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49BE7126-DA5D-4B8F-9816-42C0A8110CB2}" type="presOf" srcId="{A49B5B95-946D-489A-BA69-2383C7AAD20B}" destId="{D5A5670E-8E37-4241-B150-CF02095D370B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386827EB-9CBF-42CD-B9C0-002F059D7F5B}" type="presOf" srcId="{27DE7540-518D-4CA6-A27D-EB587035DC52}" destId="{9D517017-7FB3-4F75-8D79-87665DF4CCC9}" srcOrd="0" destOrd="0" presId="urn:microsoft.com/office/officeart/2005/8/layout/hChevron3"/>
    <dgm:cxn modelId="{BC5A0FE2-C3AD-45A5-A19D-14D72A9BF9F9}" type="presOf" srcId="{7674F02B-27FE-4BA3-ADBA-544CA01E4909}" destId="{4C0A416F-B3F9-42D1-878B-C745EE8DF7E1}" srcOrd="0" destOrd="0" presId="urn:microsoft.com/office/officeart/2005/8/layout/hChevron3"/>
    <dgm:cxn modelId="{8CB72AC2-F58D-480B-96CE-A0FFA638954C}" type="presParOf" srcId="{25D59EB5-B5EF-45D2-BD36-D27E14DBB497}" destId="{D5A5670E-8E37-4241-B150-CF02095D370B}" srcOrd="0" destOrd="0" presId="urn:microsoft.com/office/officeart/2005/8/layout/hChevron3"/>
    <dgm:cxn modelId="{D4CA18BE-D124-4BFA-A178-A9BEB56615A0}" type="presParOf" srcId="{25D59EB5-B5EF-45D2-BD36-D27E14DBB497}" destId="{6DDD4149-D3F5-47C8-AE98-D2598DB3A6F3}" srcOrd="1" destOrd="0" presId="urn:microsoft.com/office/officeart/2005/8/layout/hChevron3"/>
    <dgm:cxn modelId="{B7FD13AE-BC98-4DBE-A0A4-674AF742D1B1}" type="presParOf" srcId="{25D59EB5-B5EF-45D2-BD36-D27E14DBB497}" destId="{9D517017-7FB3-4F75-8D79-87665DF4CCC9}" srcOrd="2" destOrd="0" presId="urn:microsoft.com/office/officeart/2005/8/layout/hChevron3"/>
    <dgm:cxn modelId="{9A739700-B28D-4C26-9216-324D6BD691C1}" type="presParOf" srcId="{25D59EB5-B5EF-45D2-BD36-D27E14DBB497}" destId="{C4FFDC91-CE64-49DE-BDB9-0446FEF9F844}" srcOrd="3" destOrd="0" presId="urn:microsoft.com/office/officeart/2005/8/layout/hChevron3"/>
    <dgm:cxn modelId="{BBA93B06-6E7D-4823-ABAA-A80A9D39823D}" type="presParOf" srcId="{25D59EB5-B5EF-45D2-BD36-D27E14DBB497}" destId="{E568F8A2-873F-42AA-8965-653768E8A3C5}" srcOrd="4" destOrd="0" presId="urn:microsoft.com/office/officeart/2005/8/layout/hChevron3"/>
    <dgm:cxn modelId="{6B1172EB-7D25-499E-9688-3A5AEA15558A}" type="presParOf" srcId="{25D59EB5-B5EF-45D2-BD36-D27E14DBB497}" destId="{10F93ECF-4AE2-4A79-AD6D-8FC8E858EB21}" srcOrd="5" destOrd="0" presId="urn:microsoft.com/office/officeart/2005/8/layout/hChevron3"/>
    <dgm:cxn modelId="{29A1CF61-3D34-417E-A947-963748DC1869}" type="presParOf" srcId="{25D59EB5-B5EF-45D2-BD36-D27E14DBB497}" destId="{4C0A416F-B3F9-42D1-878B-C745EE8DF7E1}" srcOrd="6" destOrd="0" presId="urn:microsoft.com/office/officeart/2005/8/layout/hChevron3"/>
    <dgm:cxn modelId="{5D686218-C14C-4F3C-BFA5-2092A054D938}" type="presParOf" srcId="{25D59EB5-B5EF-45D2-BD36-D27E14DBB497}" destId="{92C78993-7AD6-4C89-91B7-58E9F8DD28A1}" srcOrd="7" destOrd="0" presId="urn:microsoft.com/office/officeart/2005/8/layout/hChevron3"/>
    <dgm:cxn modelId="{C5B2CF1B-9476-4A94-9404-2865C86CA4DC}" type="presParOf" srcId="{25D59EB5-B5EF-45D2-BD36-D27E14DBB497}" destId="{32BC8ABF-81DF-4181-8AFC-EC0D361CCA09}" srcOrd="8" destOrd="0" presId="urn:microsoft.com/office/officeart/2005/8/layout/hChevron3"/>
    <dgm:cxn modelId="{AF21905D-DD4A-407E-914F-1F2433DC3A2E}" type="presParOf" srcId="{25D59EB5-B5EF-45D2-BD36-D27E14DBB497}" destId="{7DAF9849-3229-476E-90B1-A04D0C3D7A48}" srcOrd="9" destOrd="0" presId="urn:microsoft.com/office/officeart/2005/8/layout/hChevron3"/>
    <dgm:cxn modelId="{07C9C421-10DB-41A2-BE5A-811946163A9B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12F43AE7-5279-45ED-B496-CCE1DBF05054}" type="presOf" srcId="{CA5012FA-6227-41E3-9557-502F19CCDB5E}" destId="{25D59EB5-B5EF-45D2-BD36-D27E14DBB497}" srcOrd="0" destOrd="0" presId="urn:microsoft.com/office/officeart/2005/8/layout/hChevron3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6880EFF9-9425-4524-9773-F387E73196A3}" type="presOf" srcId="{7674F02B-27FE-4BA3-ADBA-544CA01E4909}" destId="{4C0A416F-B3F9-42D1-878B-C745EE8DF7E1}" srcOrd="0" destOrd="0" presId="urn:microsoft.com/office/officeart/2005/8/layout/hChevron3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009ABB72-374B-44AE-A80E-3221EFF9A3E3}" type="presOf" srcId="{324A1871-93D8-4692-BA86-BCDF6F40C919}" destId="{E568F8A2-873F-42AA-8965-653768E8A3C5}" srcOrd="0" destOrd="0" presId="urn:microsoft.com/office/officeart/2005/8/layout/hChevron3"/>
    <dgm:cxn modelId="{0339F382-F414-4196-9356-52C2F975313A}" type="presOf" srcId="{27DE7540-518D-4CA6-A27D-EB587035DC52}" destId="{9D517017-7FB3-4F75-8D79-87665DF4CCC9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68D159F6-9889-46B8-AECC-7FB569595AB6}" type="presOf" srcId="{0C07E7A8-CE4D-4D25-A15D-7679AA7E5664}" destId="{32BC8ABF-81DF-4181-8AFC-EC0D361CCA09}" srcOrd="0" destOrd="0" presId="urn:microsoft.com/office/officeart/2005/8/layout/hChevron3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82C16825-D3B2-4726-BF63-6CA7F08A0784}" type="presOf" srcId="{F5ED1FA3-1F96-47F6-97D2-E3DB9E7E745C}" destId="{F037FA9E-BB41-401E-B091-6CF77968072F}" srcOrd="0" destOrd="0" presId="urn:microsoft.com/office/officeart/2005/8/layout/hChevron3"/>
    <dgm:cxn modelId="{3C520193-F74C-436A-BEEC-4EB300ABA8A0}" type="presOf" srcId="{A49B5B95-946D-489A-BA69-2383C7AAD20B}" destId="{D5A5670E-8E37-4241-B150-CF02095D370B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30877E61-2A00-4EDC-A7BC-35F93E3E6C2A}" type="presParOf" srcId="{25D59EB5-B5EF-45D2-BD36-D27E14DBB497}" destId="{D5A5670E-8E37-4241-B150-CF02095D370B}" srcOrd="0" destOrd="0" presId="urn:microsoft.com/office/officeart/2005/8/layout/hChevron3"/>
    <dgm:cxn modelId="{98155680-0AE5-47B1-89C4-8DFC98CC21E2}" type="presParOf" srcId="{25D59EB5-B5EF-45D2-BD36-D27E14DBB497}" destId="{6DDD4149-D3F5-47C8-AE98-D2598DB3A6F3}" srcOrd="1" destOrd="0" presId="urn:microsoft.com/office/officeart/2005/8/layout/hChevron3"/>
    <dgm:cxn modelId="{1FC2ECEA-933F-400C-84C3-0590AEB1FAD0}" type="presParOf" srcId="{25D59EB5-B5EF-45D2-BD36-D27E14DBB497}" destId="{9D517017-7FB3-4F75-8D79-87665DF4CCC9}" srcOrd="2" destOrd="0" presId="urn:microsoft.com/office/officeart/2005/8/layout/hChevron3"/>
    <dgm:cxn modelId="{0B50A243-5709-4A84-8E65-0F40A3EF68AD}" type="presParOf" srcId="{25D59EB5-B5EF-45D2-BD36-D27E14DBB497}" destId="{C4FFDC91-CE64-49DE-BDB9-0446FEF9F844}" srcOrd="3" destOrd="0" presId="urn:microsoft.com/office/officeart/2005/8/layout/hChevron3"/>
    <dgm:cxn modelId="{B5BF03D9-1936-4B93-927D-F407C8EA01B1}" type="presParOf" srcId="{25D59EB5-B5EF-45D2-BD36-D27E14DBB497}" destId="{E568F8A2-873F-42AA-8965-653768E8A3C5}" srcOrd="4" destOrd="0" presId="urn:microsoft.com/office/officeart/2005/8/layout/hChevron3"/>
    <dgm:cxn modelId="{8BA0EE07-DE57-4576-BB40-9C09A60EC260}" type="presParOf" srcId="{25D59EB5-B5EF-45D2-BD36-D27E14DBB497}" destId="{10F93ECF-4AE2-4A79-AD6D-8FC8E858EB21}" srcOrd="5" destOrd="0" presId="urn:microsoft.com/office/officeart/2005/8/layout/hChevron3"/>
    <dgm:cxn modelId="{EEB0AC04-C530-48AE-846C-BC9677F8E456}" type="presParOf" srcId="{25D59EB5-B5EF-45D2-BD36-D27E14DBB497}" destId="{4C0A416F-B3F9-42D1-878B-C745EE8DF7E1}" srcOrd="6" destOrd="0" presId="urn:microsoft.com/office/officeart/2005/8/layout/hChevron3"/>
    <dgm:cxn modelId="{C2CD26E9-6B43-43C9-8897-1B3973E2427D}" type="presParOf" srcId="{25D59EB5-B5EF-45D2-BD36-D27E14DBB497}" destId="{92C78993-7AD6-4C89-91B7-58E9F8DD28A1}" srcOrd="7" destOrd="0" presId="urn:microsoft.com/office/officeart/2005/8/layout/hChevron3"/>
    <dgm:cxn modelId="{254597C7-002A-4F9F-949D-93AF530731C9}" type="presParOf" srcId="{25D59EB5-B5EF-45D2-BD36-D27E14DBB497}" destId="{32BC8ABF-81DF-4181-8AFC-EC0D361CCA09}" srcOrd="8" destOrd="0" presId="urn:microsoft.com/office/officeart/2005/8/layout/hChevron3"/>
    <dgm:cxn modelId="{8CB4611F-9761-42FC-AB83-77E3A9B61E7C}" type="presParOf" srcId="{25D59EB5-B5EF-45D2-BD36-D27E14DBB497}" destId="{7DAF9849-3229-476E-90B1-A04D0C3D7A48}" srcOrd="9" destOrd="0" presId="urn:microsoft.com/office/officeart/2005/8/layout/hChevron3"/>
    <dgm:cxn modelId="{22DD72C2-2CC3-474E-B2A1-F078093FD3CE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3CF2276C-198F-4765-B4FF-88206CCC2B32}" type="presOf" srcId="{27DE7540-518D-4CA6-A27D-EB587035DC52}" destId="{9D517017-7FB3-4F75-8D79-87665DF4CCC9}" srcOrd="0" destOrd="0" presId="urn:microsoft.com/office/officeart/2005/8/layout/hChevron3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98594F04-544F-44BF-91B2-00B543147B4E}" type="presOf" srcId="{7674F02B-27FE-4BA3-ADBA-544CA01E4909}" destId="{4C0A416F-B3F9-42D1-878B-C745EE8DF7E1}" srcOrd="0" destOrd="0" presId="urn:microsoft.com/office/officeart/2005/8/layout/hChevron3"/>
    <dgm:cxn modelId="{B7D8E1AA-9D15-4DA5-A0E8-34BDCF760A0E}" type="presOf" srcId="{0C07E7A8-CE4D-4D25-A15D-7679AA7E5664}" destId="{32BC8ABF-81DF-4181-8AFC-EC0D361CCA09}" srcOrd="0" destOrd="0" presId="urn:microsoft.com/office/officeart/2005/8/layout/hChevron3"/>
    <dgm:cxn modelId="{0234F9F7-6DAB-4A6A-84E9-3CEB85F9A57C}" type="presOf" srcId="{324A1871-93D8-4692-BA86-BCDF6F40C919}" destId="{E568F8A2-873F-42AA-8965-653768E8A3C5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927D0799-BFCF-41F6-92F5-E1EE41B47996}" type="presOf" srcId="{F5ED1FA3-1F96-47F6-97D2-E3DB9E7E745C}" destId="{F037FA9E-BB41-401E-B091-6CF77968072F}" srcOrd="0" destOrd="0" presId="urn:microsoft.com/office/officeart/2005/8/layout/hChevron3"/>
    <dgm:cxn modelId="{EEF93031-DC61-4EAE-AA4D-103482D65E44}" type="presOf" srcId="{CA5012FA-6227-41E3-9557-502F19CCDB5E}" destId="{25D59EB5-B5EF-45D2-BD36-D27E14DBB497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B5774FB5-32F1-4A72-8FFA-E0D0D47D4F64}" type="presOf" srcId="{A49B5B95-946D-489A-BA69-2383C7AAD20B}" destId="{D5A5670E-8E37-4241-B150-CF02095D370B}" srcOrd="0" destOrd="0" presId="urn:microsoft.com/office/officeart/2005/8/layout/hChevron3"/>
    <dgm:cxn modelId="{C02EC505-371C-41A0-9DA3-0B03DEFA2EFB}" type="presParOf" srcId="{25D59EB5-B5EF-45D2-BD36-D27E14DBB497}" destId="{D5A5670E-8E37-4241-B150-CF02095D370B}" srcOrd="0" destOrd="0" presId="urn:microsoft.com/office/officeart/2005/8/layout/hChevron3"/>
    <dgm:cxn modelId="{662C66A2-83A9-41CD-8F97-5DB0925806E9}" type="presParOf" srcId="{25D59EB5-B5EF-45D2-BD36-D27E14DBB497}" destId="{6DDD4149-D3F5-47C8-AE98-D2598DB3A6F3}" srcOrd="1" destOrd="0" presId="urn:microsoft.com/office/officeart/2005/8/layout/hChevron3"/>
    <dgm:cxn modelId="{4D3D3F34-8D48-49BA-90B3-95FFA07CBAB0}" type="presParOf" srcId="{25D59EB5-B5EF-45D2-BD36-D27E14DBB497}" destId="{9D517017-7FB3-4F75-8D79-87665DF4CCC9}" srcOrd="2" destOrd="0" presId="urn:microsoft.com/office/officeart/2005/8/layout/hChevron3"/>
    <dgm:cxn modelId="{202F581D-2447-4C30-95E1-555FCFD174B4}" type="presParOf" srcId="{25D59EB5-B5EF-45D2-BD36-D27E14DBB497}" destId="{C4FFDC91-CE64-49DE-BDB9-0446FEF9F844}" srcOrd="3" destOrd="0" presId="urn:microsoft.com/office/officeart/2005/8/layout/hChevron3"/>
    <dgm:cxn modelId="{022F4C15-FE60-4248-BD82-FEEA074653C8}" type="presParOf" srcId="{25D59EB5-B5EF-45D2-BD36-D27E14DBB497}" destId="{E568F8A2-873F-42AA-8965-653768E8A3C5}" srcOrd="4" destOrd="0" presId="urn:microsoft.com/office/officeart/2005/8/layout/hChevron3"/>
    <dgm:cxn modelId="{8BC2F073-AD4D-47FD-8C9A-DD25A75F41A0}" type="presParOf" srcId="{25D59EB5-B5EF-45D2-BD36-D27E14DBB497}" destId="{10F93ECF-4AE2-4A79-AD6D-8FC8E858EB21}" srcOrd="5" destOrd="0" presId="urn:microsoft.com/office/officeart/2005/8/layout/hChevron3"/>
    <dgm:cxn modelId="{CB05692D-BD82-4D8E-97BE-94976DD71545}" type="presParOf" srcId="{25D59EB5-B5EF-45D2-BD36-D27E14DBB497}" destId="{4C0A416F-B3F9-42D1-878B-C745EE8DF7E1}" srcOrd="6" destOrd="0" presId="urn:microsoft.com/office/officeart/2005/8/layout/hChevron3"/>
    <dgm:cxn modelId="{17F612F3-EBDC-48B0-B0C5-8EE4799CF51B}" type="presParOf" srcId="{25D59EB5-B5EF-45D2-BD36-D27E14DBB497}" destId="{92C78993-7AD6-4C89-91B7-58E9F8DD28A1}" srcOrd="7" destOrd="0" presId="urn:microsoft.com/office/officeart/2005/8/layout/hChevron3"/>
    <dgm:cxn modelId="{45C8DFA5-2DE5-46F2-9D88-2940B90329E6}" type="presParOf" srcId="{25D59EB5-B5EF-45D2-BD36-D27E14DBB497}" destId="{32BC8ABF-81DF-4181-8AFC-EC0D361CCA09}" srcOrd="8" destOrd="0" presId="urn:microsoft.com/office/officeart/2005/8/layout/hChevron3"/>
    <dgm:cxn modelId="{F9636D0B-43B2-4F87-A66C-993F0051B9F9}" type="presParOf" srcId="{25D59EB5-B5EF-45D2-BD36-D27E14DBB497}" destId="{7DAF9849-3229-476E-90B1-A04D0C3D7A48}" srcOrd="9" destOrd="0" presId="urn:microsoft.com/office/officeart/2005/8/layout/hChevron3"/>
    <dgm:cxn modelId="{5F780761-0BBA-4B1F-A3D0-C55080AEAB06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5012FA-6227-41E3-9557-502F19CCDB5E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A49B5B95-946D-489A-BA69-2383C7AAD20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بیان مساله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A978619-E2D6-4F79-A0B4-E94C370890C0}" type="parTrans" cxnId="{6D862192-1052-4455-A270-0C69CDC80BA2}">
      <dgm:prSet/>
      <dgm:spPr/>
      <dgm:t>
        <a:bodyPr/>
        <a:lstStyle/>
        <a:p>
          <a:endParaRPr lang="en-US"/>
        </a:p>
      </dgm:t>
    </dgm:pt>
    <dgm:pt modelId="{FE7DC451-47C3-4435-9730-DA44B79E4F03}" type="sibTrans" cxnId="{6D862192-1052-4455-A270-0C69CDC80BA2}">
      <dgm:prSet/>
      <dgm:spPr/>
      <dgm:t>
        <a:bodyPr/>
        <a:lstStyle/>
        <a:p>
          <a:endParaRPr lang="en-US"/>
        </a:p>
      </dgm:t>
    </dgm:pt>
    <dgm:pt modelId="{27DE7540-518D-4CA6-A27D-EB587035DC52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بررسی </a:t>
          </a:r>
          <a:r>
            <a:rPr lang="fa-IR" sz="2000" b="1" dirty="0" smtClean="0">
              <a:cs typeface="B Nazanin" panose="00000400000000000000" pitchFamily="2" charset="-78"/>
            </a:rPr>
            <a:t>منابع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43CBAAF7-60C9-410D-AB8B-F74FE2A70BA9}" type="parTrans" cxnId="{04171CB2-F9D4-47E1-A2B3-0EF677C812D5}">
      <dgm:prSet/>
      <dgm:spPr/>
      <dgm:t>
        <a:bodyPr/>
        <a:lstStyle/>
        <a:p>
          <a:endParaRPr lang="en-US"/>
        </a:p>
      </dgm:t>
    </dgm:pt>
    <dgm:pt modelId="{28D8C7F6-70AF-42E0-B539-E8F6F1E1F312}" type="sibTrans" cxnId="{04171CB2-F9D4-47E1-A2B3-0EF677C812D5}">
      <dgm:prSet/>
      <dgm:spPr/>
      <dgm:t>
        <a:bodyPr/>
        <a:lstStyle/>
        <a:p>
          <a:endParaRPr lang="en-US"/>
        </a:p>
      </dgm:t>
    </dgm:pt>
    <dgm:pt modelId="{324A1871-93D8-4692-BA86-BCDF6F40C91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مواد و روش ها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7A5DF2D0-8CEA-4312-A91B-09AFFAB97245}" type="parTrans" cxnId="{1E2450D5-B716-4EFD-B035-311E2475F300}">
      <dgm:prSet/>
      <dgm:spPr/>
      <dgm:t>
        <a:bodyPr/>
        <a:lstStyle/>
        <a:p>
          <a:endParaRPr lang="en-US"/>
        </a:p>
      </dgm:t>
    </dgm:pt>
    <dgm:pt modelId="{26CAA36B-9B96-4028-AE9E-FE347AA9752F}" type="sibTrans" cxnId="{1E2450D5-B716-4EFD-B035-311E2475F300}">
      <dgm:prSet/>
      <dgm:spPr/>
      <dgm:t>
        <a:bodyPr/>
        <a:lstStyle/>
        <a:p>
          <a:endParaRPr lang="en-US"/>
        </a:p>
      </dgm:t>
    </dgm:pt>
    <dgm:pt modelId="{7674F02B-27FE-4BA3-ADBA-544CA01E4909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طراحی شبکه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A70ECA8E-BEA8-40CD-880B-DF44C8782AF8}" type="parTrans" cxnId="{E9F682B3-2391-4ACD-B18C-732D044371E9}">
      <dgm:prSet/>
      <dgm:spPr/>
      <dgm:t>
        <a:bodyPr/>
        <a:lstStyle/>
        <a:p>
          <a:endParaRPr lang="en-US"/>
        </a:p>
      </dgm:t>
    </dgm:pt>
    <dgm:pt modelId="{9924E2C6-6E19-4D14-906D-B685C54667D1}" type="sibTrans" cxnId="{E9F682B3-2391-4ACD-B18C-732D044371E9}">
      <dgm:prSet/>
      <dgm:spPr/>
      <dgm:t>
        <a:bodyPr/>
        <a:lstStyle/>
        <a:p>
          <a:endParaRPr lang="en-US"/>
        </a:p>
      </dgm:t>
    </dgm:pt>
    <dgm:pt modelId="{0C07E7A8-CE4D-4D25-A15D-7679AA7E5664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نتایج و بحث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56BB64A1-3964-4FDB-BF1C-3003EC5B8CD0}" type="parTrans" cxnId="{2417FA85-3957-4BB5-AD9A-6CA3FDC65D9B}">
      <dgm:prSet/>
      <dgm:spPr/>
      <dgm:t>
        <a:bodyPr/>
        <a:lstStyle/>
        <a:p>
          <a:endParaRPr lang="en-US"/>
        </a:p>
      </dgm:t>
    </dgm:pt>
    <dgm:pt modelId="{9EEAD171-9B90-4679-824D-3DA8D8AA0196}" type="sibTrans" cxnId="{2417FA85-3957-4BB5-AD9A-6CA3FDC65D9B}">
      <dgm:prSet/>
      <dgm:spPr/>
      <dgm:t>
        <a:bodyPr/>
        <a:lstStyle/>
        <a:p>
          <a:endParaRPr lang="en-US"/>
        </a:p>
      </dgm:t>
    </dgm:pt>
    <dgm:pt modelId="{F5ED1FA3-1F96-47F6-97D2-E3DB9E7E745C}">
      <dgm:prSet phldrT="[Text]" custT="1"/>
      <dgm:spPr/>
      <dgm:t>
        <a:bodyPr/>
        <a:lstStyle/>
        <a:p>
          <a:r>
            <a:rPr lang="fa-IR" sz="2000" b="1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dirty="0">
            <a:cs typeface="B Nazanin" panose="00000400000000000000" pitchFamily="2" charset="-78"/>
          </a:endParaRPr>
        </a:p>
      </dgm:t>
    </dgm:pt>
    <dgm:pt modelId="{6B827E46-8BC5-4FCA-A14C-CD79D4A1B813}" type="parTrans" cxnId="{4B15AD76-4A31-4CF6-B177-CCBB6026AC50}">
      <dgm:prSet/>
      <dgm:spPr/>
      <dgm:t>
        <a:bodyPr/>
        <a:lstStyle/>
        <a:p>
          <a:endParaRPr lang="en-US"/>
        </a:p>
      </dgm:t>
    </dgm:pt>
    <dgm:pt modelId="{043DF837-F40E-44DA-90B9-4C51D25D0D12}" type="sibTrans" cxnId="{4B15AD76-4A31-4CF6-B177-CCBB6026AC50}">
      <dgm:prSet/>
      <dgm:spPr/>
      <dgm:t>
        <a:bodyPr/>
        <a:lstStyle/>
        <a:p>
          <a:endParaRPr lang="en-US"/>
        </a:p>
      </dgm:t>
    </dgm:pt>
    <dgm:pt modelId="{25D59EB5-B5EF-45D2-BD36-D27E14DBB497}" type="pres">
      <dgm:prSet presAssocID="{CA5012FA-6227-41E3-9557-502F19CCDB5E}" presName="Name0" presStyleCnt="0">
        <dgm:presLayoutVars>
          <dgm:dir val="rev"/>
          <dgm:resizeHandles val="exact"/>
        </dgm:presLayoutVars>
      </dgm:prSet>
      <dgm:spPr/>
    </dgm:pt>
    <dgm:pt modelId="{D5A5670E-8E37-4241-B150-CF02095D370B}" type="pres">
      <dgm:prSet presAssocID="{A49B5B95-946D-489A-BA69-2383C7AAD20B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D4149-D3F5-47C8-AE98-D2598DB3A6F3}" type="pres">
      <dgm:prSet presAssocID="{FE7DC451-47C3-4435-9730-DA44B79E4F03}" presName="parSpace" presStyleCnt="0"/>
      <dgm:spPr/>
    </dgm:pt>
    <dgm:pt modelId="{9D517017-7FB3-4F75-8D79-87665DF4CCC9}" type="pres">
      <dgm:prSet presAssocID="{27DE7540-518D-4CA6-A27D-EB587035DC5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FFDC91-CE64-49DE-BDB9-0446FEF9F844}" type="pres">
      <dgm:prSet presAssocID="{28D8C7F6-70AF-42E0-B539-E8F6F1E1F312}" presName="parSpace" presStyleCnt="0"/>
      <dgm:spPr/>
    </dgm:pt>
    <dgm:pt modelId="{E568F8A2-873F-42AA-8965-653768E8A3C5}" type="pres">
      <dgm:prSet presAssocID="{324A1871-93D8-4692-BA86-BCDF6F40C919}" presName="parTxOnly" presStyleLbl="node1" presStyleIdx="2" presStyleCnt="6" custLinFactNeighborX="-798" custLinFactNeighborY="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F93ECF-4AE2-4A79-AD6D-8FC8E858EB21}" type="pres">
      <dgm:prSet presAssocID="{26CAA36B-9B96-4028-AE9E-FE347AA9752F}" presName="parSpace" presStyleCnt="0"/>
      <dgm:spPr/>
    </dgm:pt>
    <dgm:pt modelId="{4C0A416F-B3F9-42D1-878B-C745EE8DF7E1}" type="pres">
      <dgm:prSet presAssocID="{7674F02B-27FE-4BA3-ADBA-544CA01E4909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C78993-7AD6-4C89-91B7-58E9F8DD28A1}" type="pres">
      <dgm:prSet presAssocID="{9924E2C6-6E19-4D14-906D-B685C54667D1}" presName="parSpace" presStyleCnt="0"/>
      <dgm:spPr/>
    </dgm:pt>
    <dgm:pt modelId="{32BC8ABF-81DF-4181-8AFC-EC0D361CCA09}" type="pres">
      <dgm:prSet presAssocID="{0C07E7A8-CE4D-4D25-A15D-7679AA7E5664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AF9849-3229-476E-90B1-A04D0C3D7A48}" type="pres">
      <dgm:prSet presAssocID="{9EEAD171-9B90-4679-824D-3DA8D8AA0196}" presName="parSpace" presStyleCnt="0"/>
      <dgm:spPr/>
    </dgm:pt>
    <dgm:pt modelId="{F037FA9E-BB41-401E-B091-6CF77968072F}" type="pres">
      <dgm:prSet presAssocID="{F5ED1FA3-1F96-47F6-97D2-E3DB9E7E745C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E2450D5-B716-4EFD-B035-311E2475F300}" srcId="{CA5012FA-6227-41E3-9557-502F19CCDB5E}" destId="{324A1871-93D8-4692-BA86-BCDF6F40C919}" srcOrd="2" destOrd="0" parTransId="{7A5DF2D0-8CEA-4312-A91B-09AFFAB97245}" sibTransId="{26CAA36B-9B96-4028-AE9E-FE347AA9752F}"/>
    <dgm:cxn modelId="{6D862192-1052-4455-A270-0C69CDC80BA2}" srcId="{CA5012FA-6227-41E3-9557-502F19CCDB5E}" destId="{A49B5B95-946D-489A-BA69-2383C7AAD20B}" srcOrd="0" destOrd="0" parTransId="{AA978619-E2D6-4F79-A0B4-E94C370890C0}" sibTransId="{FE7DC451-47C3-4435-9730-DA44B79E4F03}"/>
    <dgm:cxn modelId="{84B844F3-617E-4273-B519-DE91A00C4483}" type="presOf" srcId="{A49B5B95-946D-489A-BA69-2383C7AAD20B}" destId="{D5A5670E-8E37-4241-B150-CF02095D370B}" srcOrd="0" destOrd="0" presId="urn:microsoft.com/office/officeart/2005/8/layout/hChevron3"/>
    <dgm:cxn modelId="{839B65D0-53E7-4966-B96F-C5472E6AFC67}" type="presOf" srcId="{27DE7540-518D-4CA6-A27D-EB587035DC52}" destId="{9D517017-7FB3-4F75-8D79-87665DF4CCC9}" srcOrd="0" destOrd="0" presId="urn:microsoft.com/office/officeart/2005/8/layout/hChevron3"/>
    <dgm:cxn modelId="{04171CB2-F9D4-47E1-A2B3-0EF677C812D5}" srcId="{CA5012FA-6227-41E3-9557-502F19CCDB5E}" destId="{27DE7540-518D-4CA6-A27D-EB587035DC52}" srcOrd="1" destOrd="0" parTransId="{43CBAAF7-60C9-410D-AB8B-F74FE2A70BA9}" sibTransId="{28D8C7F6-70AF-42E0-B539-E8F6F1E1F312}"/>
    <dgm:cxn modelId="{5C8860B9-A916-4784-B83F-A2CB10B4D110}" type="presOf" srcId="{0C07E7A8-CE4D-4D25-A15D-7679AA7E5664}" destId="{32BC8ABF-81DF-4181-8AFC-EC0D361CCA09}" srcOrd="0" destOrd="0" presId="urn:microsoft.com/office/officeart/2005/8/layout/hChevron3"/>
    <dgm:cxn modelId="{F752770D-3D39-4C0D-8609-A0511ED89E01}" type="presOf" srcId="{F5ED1FA3-1F96-47F6-97D2-E3DB9E7E745C}" destId="{F037FA9E-BB41-401E-B091-6CF77968072F}" srcOrd="0" destOrd="0" presId="urn:microsoft.com/office/officeart/2005/8/layout/hChevron3"/>
    <dgm:cxn modelId="{590A0410-3FE5-45CA-8001-6B1C44C611E4}" type="presOf" srcId="{324A1871-93D8-4692-BA86-BCDF6F40C919}" destId="{E568F8A2-873F-42AA-8965-653768E8A3C5}" srcOrd="0" destOrd="0" presId="urn:microsoft.com/office/officeart/2005/8/layout/hChevron3"/>
    <dgm:cxn modelId="{E9F682B3-2391-4ACD-B18C-732D044371E9}" srcId="{CA5012FA-6227-41E3-9557-502F19CCDB5E}" destId="{7674F02B-27FE-4BA3-ADBA-544CA01E4909}" srcOrd="3" destOrd="0" parTransId="{A70ECA8E-BEA8-40CD-880B-DF44C8782AF8}" sibTransId="{9924E2C6-6E19-4D14-906D-B685C54667D1}"/>
    <dgm:cxn modelId="{4B15AD76-4A31-4CF6-B177-CCBB6026AC50}" srcId="{CA5012FA-6227-41E3-9557-502F19CCDB5E}" destId="{F5ED1FA3-1F96-47F6-97D2-E3DB9E7E745C}" srcOrd="5" destOrd="0" parTransId="{6B827E46-8BC5-4FCA-A14C-CD79D4A1B813}" sibTransId="{043DF837-F40E-44DA-90B9-4C51D25D0D12}"/>
    <dgm:cxn modelId="{3FA5585D-EFD3-4857-A4F8-260B0BF9D34A}" type="presOf" srcId="{CA5012FA-6227-41E3-9557-502F19CCDB5E}" destId="{25D59EB5-B5EF-45D2-BD36-D27E14DBB497}" srcOrd="0" destOrd="0" presId="urn:microsoft.com/office/officeart/2005/8/layout/hChevron3"/>
    <dgm:cxn modelId="{2417FA85-3957-4BB5-AD9A-6CA3FDC65D9B}" srcId="{CA5012FA-6227-41E3-9557-502F19CCDB5E}" destId="{0C07E7A8-CE4D-4D25-A15D-7679AA7E5664}" srcOrd="4" destOrd="0" parTransId="{56BB64A1-3964-4FDB-BF1C-3003EC5B8CD0}" sibTransId="{9EEAD171-9B90-4679-824D-3DA8D8AA0196}"/>
    <dgm:cxn modelId="{10AF1213-5E4A-412D-AE87-3D6DE814883F}" type="presOf" srcId="{7674F02B-27FE-4BA3-ADBA-544CA01E4909}" destId="{4C0A416F-B3F9-42D1-878B-C745EE8DF7E1}" srcOrd="0" destOrd="0" presId="urn:microsoft.com/office/officeart/2005/8/layout/hChevron3"/>
    <dgm:cxn modelId="{518E04D0-4B1E-4911-8A51-23513D51FAE9}" type="presParOf" srcId="{25D59EB5-B5EF-45D2-BD36-D27E14DBB497}" destId="{D5A5670E-8E37-4241-B150-CF02095D370B}" srcOrd="0" destOrd="0" presId="urn:microsoft.com/office/officeart/2005/8/layout/hChevron3"/>
    <dgm:cxn modelId="{E21B4DA8-B829-4353-80D3-22BCA59FEC9A}" type="presParOf" srcId="{25D59EB5-B5EF-45D2-BD36-D27E14DBB497}" destId="{6DDD4149-D3F5-47C8-AE98-D2598DB3A6F3}" srcOrd="1" destOrd="0" presId="urn:microsoft.com/office/officeart/2005/8/layout/hChevron3"/>
    <dgm:cxn modelId="{37129536-7141-4BAD-BF44-958E0AF5F9EE}" type="presParOf" srcId="{25D59EB5-B5EF-45D2-BD36-D27E14DBB497}" destId="{9D517017-7FB3-4F75-8D79-87665DF4CCC9}" srcOrd="2" destOrd="0" presId="urn:microsoft.com/office/officeart/2005/8/layout/hChevron3"/>
    <dgm:cxn modelId="{BCE1D5A7-3EF8-49FB-8ED8-044C475DFBDD}" type="presParOf" srcId="{25D59EB5-B5EF-45D2-BD36-D27E14DBB497}" destId="{C4FFDC91-CE64-49DE-BDB9-0446FEF9F844}" srcOrd="3" destOrd="0" presId="urn:microsoft.com/office/officeart/2005/8/layout/hChevron3"/>
    <dgm:cxn modelId="{AABEB1D0-4353-4B15-8CCD-C1E8F7693518}" type="presParOf" srcId="{25D59EB5-B5EF-45D2-BD36-D27E14DBB497}" destId="{E568F8A2-873F-42AA-8965-653768E8A3C5}" srcOrd="4" destOrd="0" presId="urn:microsoft.com/office/officeart/2005/8/layout/hChevron3"/>
    <dgm:cxn modelId="{F9E003C4-6A57-490A-A069-AD4000961C48}" type="presParOf" srcId="{25D59EB5-B5EF-45D2-BD36-D27E14DBB497}" destId="{10F93ECF-4AE2-4A79-AD6D-8FC8E858EB21}" srcOrd="5" destOrd="0" presId="urn:microsoft.com/office/officeart/2005/8/layout/hChevron3"/>
    <dgm:cxn modelId="{2751A3F4-2C6C-4438-B352-68D8C13EDC2C}" type="presParOf" srcId="{25D59EB5-B5EF-45D2-BD36-D27E14DBB497}" destId="{4C0A416F-B3F9-42D1-878B-C745EE8DF7E1}" srcOrd="6" destOrd="0" presId="urn:microsoft.com/office/officeart/2005/8/layout/hChevron3"/>
    <dgm:cxn modelId="{D4AE61CB-4C29-4C6A-AD15-C4DF66CED57F}" type="presParOf" srcId="{25D59EB5-B5EF-45D2-BD36-D27E14DBB497}" destId="{92C78993-7AD6-4C89-91B7-58E9F8DD28A1}" srcOrd="7" destOrd="0" presId="urn:microsoft.com/office/officeart/2005/8/layout/hChevron3"/>
    <dgm:cxn modelId="{BC8A0EA8-9C11-4601-8B9D-895EBF47E933}" type="presParOf" srcId="{25D59EB5-B5EF-45D2-BD36-D27E14DBB497}" destId="{32BC8ABF-81DF-4181-8AFC-EC0D361CCA09}" srcOrd="8" destOrd="0" presId="urn:microsoft.com/office/officeart/2005/8/layout/hChevron3"/>
    <dgm:cxn modelId="{CBC1EDE0-6090-4240-920C-CC836A0616BE}" type="presParOf" srcId="{25D59EB5-B5EF-45D2-BD36-D27E14DBB497}" destId="{7DAF9849-3229-476E-90B1-A04D0C3D7A48}" srcOrd="9" destOrd="0" presId="urn:microsoft.com/office/officeart/2005/8/layout/hChevron3"/>
    <dgm:cxn modelId="{94F7C2BD-4D1B-420B-9CB4-3048CE7ABBA7}" type="presParOf" srcId="{25D59EB5-B5EF-45D2-BD36-D27E14DBB497}" destId="{F037FA9E-BB41-401E-B091-6CF77968072F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F0FE71-C7FC-47E0-9B99-658B920187DE}">
      <dsp:nvSpPr>
        <dsp:cNvPr id="0" name=""/>
        <dsp:cNvSpPr/>
      </dsp:nvSpPr>
      <dsp:spPr>
        <a:xfrm>
          <a:off x="1410" y="199039"/>
          <a:ext cx="1233798" cy="12337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7900" tIns="35560" rIns="6790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 Sec</a:t>
          </a:r>
          <a:endParaRPr lang="en-US" sz="2800" kern="1200" dirty="0"/>
        </a:p>
      </dsp:txBody>
      <dsp:txXfrm>
        <a:off x="182096" y="379725"/>
        <a:ext cx="872426" cy="872426"/>
      </dsp:txXfrm>
    </dsp:sp>
    <dsp:sp modelId="{4D19F09D-1657-46E5-952A-A50FD6A86384}">
      <dsp:nvSpPr>
        <dsp:cNvPr id="0" name=""/>
        <dsp:cNvSpPr/>
      </dsp:nvSpPr>
      <dsp:spPr>
        <a:xfrm>
          <a:off x="988449" y="199039"/>
          <a:ext cx="1233798" cy="12337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7900" tIns="35560" rIns="6790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 Sec</a:t>
          </a:r>
          <a:endParaRPr lang="en-US" sz="2800" kern="1200" dirty="0"/>
        </a:p>
      </dsp:txBody>
      <dsp:txXfrm>
        <a:off x="1169135" y="379725"/>
        <a:ext cx="872426" cy="872426"/>
      </dsp:txXfrm>
    </dsp:sp>
    <dsp:sp modelId="{45186A9F-5903-4A2C-BCAF-C6402D8DE9E4}">
      <dsp:nvSpPr>
        <dsp:cNvPr id="0" name=""/>
        <dsp:cNvSpPr/>
      </dsp:nvSpPr>
      <dsp:spPr>
        <a:xfrm>
          <a:off x="1975488" y="199039"/>
          <a:ext cx="1233798" cy="12337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7900" tIns="35560" rIns="6790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 Sec</a:t>
          </a:r>
          <a:endParaRPr lang="en-US" sz="2800" kern="1200" dirty="0"/>
        </a:p>
      </dsp:txBody>
      <dsp:txXfrm>
        <a:off x="2156174" y="379725"/>
        <a:ext cx="872426" cy="8724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A5670E-8E37-4241-B150-CF02095D370B}">
      <dsp:nvSpPr>
        <dsp:cNvPr id="0" name=""/>
        <dsp:cNvSpPr/>
      </dsp:nvSpPr>
      <dsp:spPr>
        <a:xfrm rot="10800000">
          <a:off x="8208528" y="605636"/>
          <a:ext cx="2051818" cy="820727"/>
        </a:xfrm>
        <a:prstGeom prst="homePlat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10668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بیان مساله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8413710" y="605636"/>
        <a:ext cx="1846636" cy="820727"/>
      </dsp:txXfrm>
    </dsp:sp>
    <dsp:sp modelId="{9D517017-7FB3-4F75-8D79-87665DF4CCC9}">
      <dsp:nvSpPr>
        <dsp:cNvPr id="0" name=""/>
        <dsp:cNvSpPr/>
      </dsp:nvSpPr>
      <dsp:spPr>
        <a:xfrm rot="10800000">
          <a:off x="6567073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بررسی </a:t>
          </a:r>
          <a:r>
            <a:rPr lang="fa-IR" sz="2000" b="1" kern="1200" dirty="0" smtClean="0">
              <a:cs typeface="B Nazanin" panose="00000400000000000000" pitchFamily="2" charset="-78"/>
            </a:rPr>
            <a:t>منابع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6977436" y="605636"/>
        <a:ext cx="1231091" cy="820727"/>
      </dsp:txXfrm>
    </dsp:sp>
    <dsp:sp modelId="{E568F8A2-873F-42AA-8965-653768E8A3C5}">
      <dsp:nvSpPr>
        <dsp:cNvPr id="0" name=""/>
        <dsp:cNvSpPr/>
      </dsp:nvSpPr>
      <dsp:spPr>
        <a:xfrm rot="10800000">
          <a:off x="4922343" y="609288"/>
          <a:ext cx="2051818" cy="820727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مواد و روش ها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5332706" y="609288"/>
        <a:ext cx="1231091" cy="820727"/>
      </dsp:txXfrm>
    </dsp:sp>
    <dsp:sp modelId="{4C0A416F-B3F9-42D1-878B-C745EE8DF7E1}">
      <dsp:nvSpPr>
        <dsp:cNvPr id="0" name=""/>
        <dsp:cNvSpPr/>
      </dsp:nvSpPr>
      <dsp:spPr>
        <a:xfrm rot="10800000">
          <a:off x="328416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طراحی شبکه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3694525" y="605636"/>
        <a:ext cx="1231091" cy="820727"/>
      </dsp:txXfrm>
    </dsp:sp>
    <dsp:sp modelId="{32BC8ABF-81DF-4181-8AFC-EC0D361CCA09}">
      <dsp:nvSpPr>
        <dsp:cNvPr id="0" name=""/>
        <dsp:cNvSpPr/>
      </dsp:nvSpPr>
      <dsp:spPr>
        <a:xfrm rot="10800000">
          <a:off x="1642707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نتایج و بحث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2053070" y="605636"/>
        <a:ext cx="1231091" cy="820727"/>
      </dsp:txXfrm>
    </dsp:sp>
    <dsp:sp modelId="{F037FA9E-BB41-401E-B091-6CF77968072F}">
      <dsp:nvSpPr>
        <dsp:cNvPr id="0" name=""/>
        <dsp:cNvSpPr/>
      </dsp:nvSpPr>
      <dsp:spPr>
        <a:xfrm rot="10800000">
          <a:off x="1252" y="605636"/>
          <a:ext cx="2051818" cy="82072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53340" rIns="80010" bIns="533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Nazanin" panose="00000400000000000000" pitchFamily="2" charset="-78"/>
            </a:rPr>
            <a:t>نتیجه گیری و پیشنهاد</a:t>
          </a:r>
          <a:endParaRPr lang="en-US" sz="2000" b="1" kern="1200" dirty="0">
            <a:cs typeface="B Nazanin" panose="00000400000000000000" pitchFamily="2" charset="-78"/>
          </a:endParaRPr>
        </a:p>
      </dsp:txBody>
      <dsp:txXfrm rot="10800000">
        <a:off x="411615" y="605636"/>
        <a:ext cx="1231091" cy="820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1BE862-6159-4FDB-A097-C87963CEF310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8CDD2-429D-4DF1-AC90-7F24E8020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6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dirty="0" smtClean="0"/>
              <a:t>به</a:t>
            </a:r>
            <a:r>
              <a:rPr lang="fa-IR" baseline="0" dirty="0" smtClean="0"/>
              <a:t> نام خدا</a:t>
            </a:r>
          </a:p>
          <a:p>
            <a:pPr algn="r" rtl="1"/>
            <a:r>
              <a:rPr lang="fa-IR" baseline="0" dirty="0" smtClean="0"/>
              <a:t>امروز میخواهیم با کسب اجازه از استاتید محترم جلسه دفاع از پایان نامه با عنوان ......... را برگزار کنیم.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8CDD2-429D-4DF1-AC90-7F24E802035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3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در سال 1981، کمیسیون بین‌المللی ضد صرع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ILAE</a:t>
            </a: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algn="r" rtl="1"/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محل شروع تشنج در مغز، سطح آگاهی در طول تشنج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8CDD2-429D-4DF1-AC90-7F24E80203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81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الکتروانسفالوگرافی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نوار مغزی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EEG</a:t>
            </a: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یک رکورد عصبی فیزیولوژیکی به منظور اندازه‌گیری فعالیت الکتریکی سلول‌های مغز است. </a:t>
            </a:r>
          </a:p>
          <a:p>
            <a:pPr algn="r" rtl="1"/>
            <a:r>
              <a:rPr lang="fa-I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الکتروکورتیکوگرافی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8CDD2-429D-4DF1-AC90-7F24E80203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8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تشخیص زود هنگام تنها برای 30 تا 60 درصد از بیماران مبتلا به صرع قابل انجام است</a:t>
            </a:r>
          </a:p>
          <a:p>
            <a:pPr algn="r" rtl="1"/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تشخیص صرع به بازرسی دستی نوار مغزی متکی است که مستعد خطا و زمان بر است</a:t>
            </a:r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تشخیص نادرست اغلب ناشی از تفسیر اشتباه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EEG </a:t>
            </a: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است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8CDD2-429D-4DF1-AC90-7F24E80203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2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در</a:t>
            </a:r>
            <a:r>
              <a:rPr lang="fa-I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سال 2017 </a:t>
            </a: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جناب</a:t>
            </a:r>
            <a:r>
              <a:rPr lang="fa-I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اقای</a:t>
            </a: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آرهاریا و همکاران[82] از شبکه عصبی کانولوشنال تک بعدی عمیق 13 لایه برای تشخیص کلاس‌های عادی، پریکتال و ایکتال (تشنج) استفاده کردند. و نرخ نمونه‌برداری سیگنال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EEG </a:t>
            </a: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را روی 173.61 هرتز تنظیم کردند. این تکنیک به ترتیب به دقت، ویژگی و حساسیت 88.67٪، 90.00٪ و 95.00٪ دست یافته است.</a:t>
            </a:r>
          </a:p>
          <a:p>
            <a:pPr algn="r" rtl="1"/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fa-IR" dirty="0" smtClean="0"/>
              <a:t>طبق گزارش سازمان جهانی بهداشت </a:t>
            </a:r>
            <a:r>
              <a:rPr lang="en-US" dirty="0" smtClean="0"/>
              <a:t>WHO</a:t>
            </a:r>
            <a:r>
              <a:rPr lang="fa-IR" dirty="0" smtClean="0"/>
              <a:t> 50 میلیون انسان دچار</a:t>
            </a:r>
            <a:r>
              <a:rPr lang="fa-IR" baseline="0" dirty="0" smtClean="0"/>
              <a:t> صرع هستن و هر سال هم تقریبا 2.4 میلون به این تعداد اضافه میشود.</a:t>
            </a:r>
          </a:p>
          <a:p>
            <a:pPr algn="r" rtl="1"/>
            <a:endParaRPr lang="fa-IR" baseline="0" dirty="0" smtClean="0"/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در سال آینده 2018، حسین و همکاران</a:t>
            </a: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[96] 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از یک شبکه سه لایه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کاملا متصل یک بعدی به همراه یک طبقه بندی کننده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استفاده کرد. آنها به نتایج </a:t>
            </a: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؟؟؟؟؟؟</a:t>
            </a:r>
            <a:r>
              <a:rPr lang="fa-I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از حساسیت، ویژگی و دقت 100 درصدی هر کدام در مسائل دو کلاسه، سه کلاسه و پنج کلاسی دست یافتند. ضبط های مجموعه داده های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EEG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بن فقط حاوی یک کانال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EEG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هستند و هیچ آرتیفکتی ندارند. بنابراین، مجموعه داده بن در مقایسه با داده های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EEG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واقعی تفاوت زیادی دارد.</a:t>
            </a:r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baseline="0" dirty="0" smtClean="0"/>
              <a:t>در سال 2019 پتر و همکارانش از یک شبکه دو شاخه </a:t>
            </a:r>
            <a:r>
              <a:rPr lang="en-US" baseline="0" dirty="0" smtClean="0"/>
              <a:t>CNN</a:t>
            </a:r>
            <a:r>
              <a:rPr lang="fa-IR" baseline="0" dirty="0" smtClean="0"/>
              <a:t> استفاده کردند برای پیش بینی تشنج از داده های تشنج چندین سگ مبتلا به صرع استفاده کردند حساسیت 79%</a:t>
            </a: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baseline="0" dirty="0" smtClean="0"/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fa-I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[35]</a:t>
            </a:r>
            <a:r>
              <a:rPr lang="fa-I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CHB-MIT SWEC-ETHZ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256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335.5ساعت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4.45ساعت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5ثانیه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10ثانیه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</a:p>
          <a:p>
            <a:pPr algn="r" rtl="1"/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سه بعدی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شبکه دارای دولایه انشعابی موازی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95%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97%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baseline="0" dirty="0" smtClean="0"/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8CDD2-429D-4DF1-AC90-7F24E80203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6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Stereotaxic </a:t>
            </a:r>
          </a:p>
          <a:p>
            <a:pPr algn="r" rtl="1"/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نقطه شروع لامبدا و مختصات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AP1:*-0.18, AP2:*-0.4, ML1:*+0.3, ML2:*-0.3  </a:t>
            </a:r>
            <a:r>
              <a:rPr lang="fa-I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</a:t>
            </a:r>
          </a:p>
          <a:p>
            <a:pPr algn="r" rtl="1"/>
            <a:endParaRPr lang="en-US" dirty="0" smtClean="0"/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ازمایشگاه فیزیولوژي دانشكده دامپزشكی دانشگاه تبریز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8CDD2-429D-4DF1-AC90-7F24E80203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65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ازمایشگاه میکروسنسور و میکرو الکترونیک دانشکده مهندسی برق و کامپیوتر دانشگاه تبریز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8CDD2-429D-4DF1-AC90-7F24E80203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صحت یعنی از بین تمام کلاسهای مثبتی که به طور صحیح پیش بینی کرده ایم ، چند نفر در واقع مثبت هستند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این پارامتر به صورت زیر محاسبه می‌شود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                                                 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= TP/(TP+FP)</a:t>
            </a:r>
          </a:p>
          <a:p>
            <a:pPr algn="r" rtl="1"/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حساسیت به معنی نسبتی از موارد مثبت است که آزمایش آن‌ها را به درستی به عنوان نمونه مثبت تشخیص داده‌ است. این پارامتر به صورت زیر محاسبه می‌شود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228600" indent="-228600" algn="r" rtl="1">
              <a:buAutoNum type="arabicParenBoth" startAt="8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Sensitivity (TPR) =TP / (TP+FN)</a:t>
            </a:r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algn="r" rtl="1">
              <a:buAutoNum type="arabicParenBoth" startAt="8"/>
            </a:pPr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algn="r" rtl="1">
              <a:buAutoNum type="arabicParenBoth" startAt="8"/>
            </a:pPr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algn="r" rtl="1">
              <a:buAutoNum type="arabicParenBoth" startAt="8"/>
            </a:pPr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ویژگی  به معنی نسبتی از موارد منفی است که آزمایش آن‌ها را به درستی به عنوان نمونه منفی تشخیص داده‌ است. این پارامتر به صورت زیر محاسبه می‌شود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228600" indent="-228600" algn="r" rtl="1">
              <a:buAutoNum type="arabicParenBoth" startAt="9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Specificity (TNR) = TN / (TN+FP)</a:t>
            </a:r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algn="r" rtl="1">
              <a:buAutoNum type="arabicParenBoth" startAt="9"/>
            </a:pPr>
            <a:endParaRPr lang="fa-I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معیار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 </a:t>
            </a:r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اگر بخواهیم همزمان هر دو معیار صحت و حساسیت فراخوانیرا در ارزیابی مدل دخیل باشند از این معیار استفاده می کنیم: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r>
              <a:rPr lang="ar-S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(11)                        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F1_score=2*((recall*Precision)/(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recall+Precision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pPr marL="228600" indent="-228600" algn="r" rtl="1">
              <a:buAutoNum type="arabicParenBoth" startAt="9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algn="r" rtl="1">
              <a:buAutoNum type="arabicParenBoth" startAt="8"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78CDD2-429D-4DF1-AC90-7F24E80203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37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46F278-5772-8833-FC45-AFB0B178A9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E50A8A8-8AB1-6842-D738-73039B16A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2174B91-83DE-15C1-1BC3-A5291056B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DB9141-D401-F527-9E54-29C1AA339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59427B8-BD58-D252-E605-7F395923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28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7194B6-088C-4804-A41F-52000B7F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09AE237A-D761-2C50-A97E-0BE0CF377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AB0E452-6959-10D2-AA58-541A575AA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44C0E69-0431-16A4-8FBD-277798931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FB5A9FD-EB5A-FD0F-92E0-E7FC4B6F2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5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52BA55D-4AB7-B73F-625C-2FC137F99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14B3668-688E-1A7F-716C-08D156938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5BA9F0-C59F-CB69-3DEF-10F44735C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3852463-F997-2C2A-CFD3-51E2213BA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A8653EC-D766-A09A-1C39-B3BBD9AC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3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3C5670-AA9E-3449-2068-2BD34147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F42A2E6-B054-ECEA-58D1-5765E84BE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59B36E-1BCF-0905-8EB5-FBD8534E1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7E0D29C-98C9-38F8-A869-A806B5884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26F89FC-263A-5189-6165-01731318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2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64BC22-E0DD-DF25-DD24-F28EFB14E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B7AE16E-B5B4-B015-E9C4-C916EDFDE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9D1492A-18A1-075F-CD21-3F08268D7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5DECC0E-AD73-8FF8-E15C-346305243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C9664AE-804B-9647-B1DB-10198C525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F7CD6-3DE3-725F-5DA5-C23216DB1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B746542-6EEA-1958-AAD7-5AF0F97920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5269454-E097-E64B-3583-DF4797A4A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271133C-60C2-CD8C-39A4-6F542DF08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E24B255-C672-B73F-56C4-1228E3F98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5819AAA-DA38-A541-B59E-FF507291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3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4FA838-2FAF-CA1D-DE9A-904407618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165BA10-262C-049E-805C-00F8ED472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7979383-8330-8676-3C57-F87888ED5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AD171C3-2224-B125-C1F9-0592F0433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611D0A4-E690-577C-B525-5C75EF85B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69CD297-CED2-7EB3-C554-0320AA440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6A8DA6F-EDB7-DDAB-FA04-96F856C4A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591E4B9-606D-B696-6274-C4F09A3C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72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FC069F-26D2-06D9-28CE-DBDC06C0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E4F6D04-B37D-03FC-F9C7-3507F79C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93BE033-1E5E-5BBC-771F-2FCC8FE4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15D24C17-BB95-7A70-1CAD-074476CD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19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507EFE1-C908-8352-13FB-067348436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C64E753-C867-17D3-814A-84146BA4C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134E462-CDBB-06CA-3AC9-11601D07A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40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A55EA4-C4DD-12E8-9997-5FF111894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5BE75E-B3C1-2A20-139A-7E5C6E29F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924552E-5112-9CC4-B994-0CE0E94DF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DB5E6D2-7730-E131-BBF5-57C1F1EE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5844B68-377F-4C89-7985-0129D53F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2373694-2555-8BD4-8B0E-534F5D36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61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120338-EE8F-9D0D-799F-3C868B5F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D7FE310-CE6C-DA10-A4F4-21BB03CF2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2067752-C27A-CA53-7099-6E7E340C9F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A5E2388-6569-2838-6EC2-0887A62C9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261C897-5674-6D54-528F-7B73A53E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FDE7CB0-EE79-5FF5-0E3F-B1FC9E7E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3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771111A-5EB6-CAC2-AADB-E5111783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E5A6605-5CDC-E6FD-2AAF-273D7992E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8086211-6ABE-F162-3418-807499194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0CBFF-54E3-4FC2-BD44-A823522076E1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F4AE33F-D65C-932C-3731-B670DAAE37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838FD3-FAC0-A56F-61FB-3EEAF0CCD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4A943-2406-4B04-94E2-16E99F8A5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55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.tif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fif"/><Relationship Id="rId13" Type="http://schemas.openxmlformats.org/officeDocument/2006/relationships/image" Target="../media/image32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.tiff"/><Relationship Id="rId12" Type="http://schemas.openxmlformats.org/officeDocument/2006/relationships/image" Target="../media/image3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.tiff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.tif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fif"/><Relationship Id="rId13" Type="http://schemas.microsoft.com/office/2007/relationships/diagramDrawing" Target="../diagrams/drawing14.xml"/><Relationship Id="rId3" Type="http://schemas.openxmlformats.org/officeDocument/2006/relationships/diagramLayout" Target="../diagrams/layout13.xml"/><Relationship Id="rId7" Type="http://schemas.openxmlformats.org/officeDocument/2006/relationships/image" Target="../media/image1.tiff"/><Relationship Id="rId12" Type="http://schemas.openxmlformats.org/officeDocument/2006/relationships/diagramColors" Target="../diagrams/colors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3.xml"/><Relationship Id="rId11" Type="http://schemas.openxmlformats.org/officeDocument/2006/relationships/diagramQuickStyle" Target="../diagrams/quickStyle14.xml"/><Relationship Id="rId5" Type="http://schemas.openxmlformats.org/officeDocument/2006/relationships/diagramColors" Target="../diagrams/colors13.xml"/><Relationship Id="rId10" Type="http://schemas.openxmlformats.org/officeDocument/2006/relationships/diagramLayout" Target="../diagrams/layout14.xml"/><Relationship Id="rId4" Type="http://schemas.openxmlformats.org/officeDocument/2006/relationships/diagramQuickStyle" Target="../diagrams/quickStyle13.xml"/><Relationship Id="rId9" Type="http://schemas.openxmlformats.org/officeDocument/2006/relationships/diagramData" Target="../diagrams/data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diagramLayout" Target="../diagrams/layout16.xml"/><Relationship Id="rId7" Type="http://schemas.openxmlformats.org/officeDocument/2006/relationships/image" Target="../media/image1.tiff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diagramLayout" Target="../diagrams/layout17.xml"/><Relationship Id="rId7" Type="http://schemas.openxmlformats.org/officeDocument/2006/relationships/image" Target="../media/image1.tiff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image" Target="../media/image40.jpg"/><Relationship Id="rId4" Type="http://schemas.openxmlformats.org/officeDocument/2006/relationships/diagramQuickStyle" Target="../diagrams/quickStyle17.xml"/><Relationship Id="rId9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.tiff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5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.jp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7.jpg"/><Relationship Id="rId4" Type="http://schemas.openxmlformats.org/officeDocument/2006/relationships/diagramLayout" Target="../diagrams/layout4.xml"/><Relationship Id="rId9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2.jpe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1.jpg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16.jpe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jpe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diagramLayout" Target="../diagrams/layout7.xml"/><Relationship Id="rId7" Type="http://schemas.openxmlformats.org/officeDocument/2006/relationships/image" Target="../media/image1.tiff"/><Relationship Id="rId12" Type="http://schemas.openxmlformats.org/officeDocument/2006/relationships/image" Target="../media/image21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openxmlformats.org/officeDocument/2006/relationships/image" Target="../media/image20.jpeg"/><Relationship Id="rId5" Type="http://schemas.openxmlformats.org/officeDocument/2006/relationships/diagramColors" Target="../diagrams/colors7.xml"/><Relationship Id="rId10" Type="http://schemas.openxmlformats.org/officeDocument/2006/relationships/image" Target="../media/image19.jpe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.tiff"/><Relationship Id="rId12" Type="http://schemas.openxmlformats.org/officeDocument/2006/relationships/image" Target="../media/image26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8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566" y="1833245"/>
            <a:ext cx="117888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ar-SA" sz="3600" b="1" dirty="0">
                <a:cs typeface="B Nazanin" panose="00000400000000000000" pitchFamily="2" charset="-78"/>
              </a:rPr>
              <a:t>طراحی سیستم تشخیص </a:t>
            </a:r>
            <a:r>
              <a:rPr lang="ar-SA" sz="3600" b="1" dirty="0" smtClean="0">
                <a:cs typeface="B Nazanin" panose="00000400000000000000" pitchFamily="2" charset="-78"/>
              </a:rPr>
              <a:t>فعالیت</a:t>
            </a:r>
            <a:r>
              <a:rPr lang="fa-IR" sz="3600" b="1" dirty="0" smtClean="0">
                <a:cs typeface="B Nazanin" panose="00000400000000000000" pitchFamily="2" charset="-78"/>
              </a:rPr>
              <a:t>‌</a:t>
            </a:r>
            <a:r>
              <a:rPr lang="ar-SA" sz="3600" b="1" dirty="0" smtClean="0">
                <a:cs typeface="B Nazanin" panose="00000400000000000000" pitchFamily="2" charset="-78"/>
              </a:rPr>
              <a:t>های </a:t>
            </a:r>
            <a:r>
              <a:rPr lang="ar-SA" sz="3600" b="1" dirty="0">
                <a:cs typeface="B Nazanin" panose="00000400000000000000" pitchFamily="2" charset="-78"/>
              </a:rPr>
              <a:t>تشنجی با استفاده از </a:t>
            </a:r>
            <a:r>
              <a:rPr lang="ar-SA" sz="3600" b="1" dirty="0" smtClean="0">
                <a:cs typeface="B Nazanin" panose="00000400000000000000" pitchFamily="2" charset="-78"/>
              </a:rPr>
              <a:t>روش</a:t>
            </a:r>
            <a:r>
              <a:rPr lang="fa-IR" sz="3600" b="1" dirty="0" smtClean="0">
                <a:cs typeface="B Nazanin" panose="00000400000000000000" pitchFamily="2" charset="-78"/>
              </a:rPr>
              <a:t>‌</a:t>
            </a:r>
            <a:r>
              <a:rPr lang="ar-SA" sz="3600" b="1" dirty="0" smtClean="0">
                <a:cs typeface="B Nazanin" panose="00000400000000000000" pitchFamily="2" charset="-78"/>
              </a:rPr>
              <a:t>های </a:t>
            </a:r>
            <a:r>
              <a:rPr lang="ar-SA" sz="3600" b="1" dirty="0">
                <a:cs typeface="B Nazanin" panose="00000400000000000000" pitchFamily="2" charset="-78"/>
              </a:rPr>
              <a:t>یادگیری </a:t>
            </a:r>
            <a:r>
              <a:rPr lang="ar-SA" sz="3600" b="1" dirty="0" smtClean="0">
                <a:cs typeface="B Nazanin" panose="00000400000000000000" pitchFamily="2" charset="-78"/>
              </a:rPr>
              <a:t>عمیق</a:t>
            </a:r>
            <a:endParaRPr lang="fa-IR" sz="3600" b="1" dirty="0" smtClean="0">
              <a:cs typeface="B Nazanin" panose="00000400000000000000" pitchFamily="2" charset="-78"/>
            </a:endParaRPr>
          </a:p>
          <a:p>
            <a:pPr algn="ctr"/>
            <a:r>
              <a:rPr lang="ar-SA" sz="3600" b="1" dirty="0" smtClean="0">
                <a:cs typeface="B Nazanin" panose="00000400000000000000" pitchFamily="2" charset="-78"/>
              </a:rPr>
              <a:t> </a:t>
            </a:r>
            <a:r>
              <a:rPr lang="ar-SA" sz="3600" b="1" dirty="0">
                <a:cs typeface="B Nazanin" panose="00000400000000000000" pitchFamily="2" charset="-78"/>
              </a:rPr>
              <a:t>از روی سیگنال های الکتروکورتیکوگرافی در موش </a:t>
            </a:r>
            <a:r>
              <a:rPr lang="ar-SA" sz="3600" b="1" dirty="0" smtClean="0">
                <a:cs typeface="B Nazanin" panose="00000400000000000000" pitchFamily="2" charset="-78"/>
              </a:rPr>
              <a:t>صحرایی</a:t>
            </a:r>
            <a:endParaRPr lang="en-US" sz="3600" dirty="0"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356" y="0"/>
            <a:ext cx="1633220" cy="1528445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033149" y="3539068"/>
            <a:ext cx="43316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3600" b="1" dirty="0" smtClean="0">
                <a:solidFill>
                  <a:srgbClr val="C00000"/>
                </a:solidFill>
                <a:cs typeface="B Nazanin" panose="00000400000000000000" pitchFamily="2" charset="-78"/>
              </a:rPr>
              <a:t>استاد راهنما: </a:t>
            </a:r>
            <a:r>
              <a:rPr lang="fa-IR" sz="2800" dirty="0" smtClean="0">
                <a:solidFill>
                  <a:srgbClr val="C00000"/>
                </a:solidFill>
                <a:cs typeface="B Nazanin" panose="00000400000000000000" pitchFamily="2" charset="-78"/>
              </a:rPr>
              <a:t>دکتر جواد فرونچی</a:t>
            </a:r>
          </a:p>
          <a:p>
            <a:pPr algn="ctr"/>
            <a:r>
              <a:rPr lang="fa-IR" sz="3600" b="1" dirty="0" smtClean="0">
                <a:solidFill>
                  <a:srgbClr val="C00000"/>
                </a:solidFill>
                <a:cs typeface="B Nazanin" panose="00000400000000000000" pitchFamily="2" charset="-78"/>
              </a:rPr>
              <a:t>استاد </a:t>
            </a:r>
            <a:r>
              <a:rPr lang="fa-IR" sz="3600" b="1" dirty="0" smtClean="0">
                <a:solidFill>
                  <a:srgbClr val="C00000"/>
                </a:solidFill>
                <a:cs typeface="B Nazanin" panose="00000400000000000000" pitchFamily="2" charset="-78"/>
              </a:rPr>
              <a:t>مشاور</a:t>
            </a:r>
            <a:r>
              <a:rPr lang="fa-IR" sz="3600" b="1" dirty="0" smtClean="0">
                <a:solidFill>
                  <a:srgbClr val="C00000"/>
                </a:solidFill>
                <a:cs typeface="B Nazanin" panose="00000400000000000000" pitchFamily="2" charset="-78"/>
              </a:rPr>
              <a:t>: </a:t>
            </a:r>
            <a:r>
              <a:rPr lang="fa-IR" sz="2800" dirty="0" smtClean="0">
                <a:solidFill>
                  <a:srgbClr val="C00000"/>
                </a:solidFill>
                <a:cs typeface="B Nazanin" panose="00000400000000000000" pitchFamily="2" charset="-78"/>
              </a:rPr>
              <a:t>دکتر عماد خلیل زاده</a:t>
            </a:r>
          </a:p>
          <a:p>
            <a:pPr algn="ctr"/>
            <a:r>
              <a:rPr lang="fa-IR" sz="3600" b="1" dirty="0" smtClean="0">
                <a:solidFill>
                  <a:srgbClr val="C00000"/>
                </a:solidFill>
                <a:cs typeface="B Nazanin" panose="00000400000000000000" pitchFamily="2" charset="-78"/>
              </a:rPr>
              <a:t>استاد داور: </a:t>
            </a:r>
            <a:r>
              <a:rPr lang="fa-IR" sz="2800" dirty="0" smtClean="0">
                <a:solidFill>
                  <a:srgbClr val="C00000"/>
                </a:solidFill>
                <a:cs typeface="B Nazanin" panose="00000400000000000000" pitchFamily="2" charset="-78"/>
              </a:rPr>
              <a:t>دکتر پدرام صالح پور</a:t>
            </a:r>
          </a:p>
          <a:p>
            <a:pPr algn="ctr"/>
            <a:r>
              <a:rPr lang="fa-IR" sz="3600" b="1" dirty="0" smtClean="0">
                <a:solidFill>
                  <a:srgbClr val="C00000"/>
                </a:solidFill>
                <a:cs typeface="B Nazanin" panose="00000400000000000000" pitchFamily="2" charset="-78"/>
              </a:rPr>
              <a:t>دانشجو: </a:t>
            </a:r>
            <a:r>
              <a:rPr lang="fa-IR" sz="2800" dirty="0" smtClean="0">
                <a:solidFill>
                  <a:srgbClr val="C00000"/>
                </a:solidFill>
                <a:cs typeface="B Nazanin" panose="00000400000000000000" pitchFamily="2" charset="-78"/>
              </a:rPr>
              <a:t>مصطفی پیران</a:t>
            </a:r>
            <a:endParaRPr lang="en-US" sz="2800" dirty="0">
              <a:solidFill>
                <a:srgbClr val="C00000"/>
              </a:solidFill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06173" y="6027003"/>
            <a:ext cx="2385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دانشکده برق و کامپیوتر</a:t>
            </a:r>
          </a:p>
          <a:p>
            <a:pPr algn="ctr"/>
            <a:r>
              <a:rPr lang="fa-IR" sz="2400" dirty="0" smtClean="0">
                <a:cs typeface="B Nazanin" panose="00000400000000000000" pitchFamily="2" charset="-78"/>
              </a:rPr>
              <a:t>زمستان 1401</a:t>
            </a:r>
            <a:endParaRPr lang="en-US" sz="2400" dirty="0">
              <a:cs typeface="B Nazanin" panose="00000400000000000000" pitchFamily="2" charset="-78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981081" y="1663519"/>
            <a:ext cx="10435771" cy="0"/>
          </a:xfrm>
          <a:prstGeom prst="line">
            <a:avLst/>
          </a:prstGeom>
          <a:ln w="57150" cmpd="thickThin">
            <a:solidFill>
              <a:schemeClr val="accent2">
                <a:alpha val="38000"/>
              </a:schemeClr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18967" y="5908948"/>
            <a:ext cx="10435771" cy="0"/>
          </a:xfrm>
          <a:prstGeom prst="line">
            <a:avLst/>
          </a:prstGeom>
          <a:ln w="57150" cmpd="thickThin">
            <a:solidFill>
              <a:schemeClr val="accent2">
                <a:alpha val="38000"/>
              </a:schemeClr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35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40727577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04783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9/18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214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72122" y="1944711"/>
            <a:ext cx="215142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موش صحرایی</a:t>
            </a:r>
          </a:p>
          <a:p>
            <a:pPr marL="285750" indent="-285750" algn="l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جراحی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ضبط سیگنال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پیش پردازش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انتخاب شبکه</a:t>
            </a:r>
          </a:p>
          <a:p>
            <a:pPr algn="l" rtl="1"/>
            <a:endParaRPr lang="en-US" sz="2800" dirty="0">
              <a:cs typeface="B Nazanin" panose="00000400000000000000" pitchFamily="2" charset="-78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0239430"/>
              </p:ext>
            </p:extLst>
          </p:nvPr>
        </p:nvGraphicFramePr>
        <p:xfrm>
          <a:off x="879858" y="1182213"/>
          <a:ext cx="6337370" cy="53064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4785"/>
                <a:gridCol w="904785"/>
                <a:gridCol w="905560"/>
                <a:gridCol w="905560"/>
                <a:gridCol w="905560"/>
                <a:gridCol w="905560"/>
                <a:gridCol w="905560"/>
              </a:tblGrid>
              <a:tr h="1494404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200" dirty="0">
                          <a:effectLst/>
                        </a:rPr>
                        <a:t>نام ساختار شبکه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200">
                          <a:effectLst/>
                        </a:rPr>
                        <a:t>تعداد لایه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200">
                          <a:effectLst/>
                        </a:rPr>
                        <a:t>تعداد پارامتر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200">
                          <a:effectLst/>
                        </a:rPr>
                        <a:t>تعداد </a:t>
                      </a:r>
                      <a:r>
                        <a:rPr lang="fa-IR" sz="1200">
                          <a:effectLst/>
                        </a:rPr>
                        <a:t>دوره مشاهده داده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200">
                          <a:effectLst/>
                        </a:rPr>
                        <a:t>زمان تقریبی اموزش شبکه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دقت شبکه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(درصد)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200">
                          <a:effectLst/>
                        </a:rPr>
                        <a:t>هزینه محاسباتی شبکه(درصد)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  <a:tr h="1292519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SimpleRNN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800" dirty="0">
                          <a:effectLst/>
                        </a:rPr>
                        <a:t>2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20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100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37 دقیقه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56%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68%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  <a:tr h="62988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LSTM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62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100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2 دقیقه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54%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68%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  <a:tr h="62988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GRU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54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100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2 دقیقه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54%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68%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  <a:tr h="62988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CNN_1D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16396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100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9 ثانیه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66%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60%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  <a:tr h="629883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CNN_2D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2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16420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100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7ثانیه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>
                          <a:effectLst/>
                        </a:rPr>
                        <a:t>67%</a:t>
                      </a:r>
                      <a:endParaRPr lang="en-US" sz="18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800" dirty="0">
                          <a:effectLst/>
                        </a:rPr>
                        <a:t>61%</a:t>
                      </a:r>
                      <a:endParaRPr lang="en-US" sz="18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3" name="6-Point Star 12"/>
          <p:cNvSpPr/>
          <p:nvPr/>
        </p:nvSpPr>
        <p:spPr>
          <a:xfrm>
            <a:off x="5346700" y="5530334"/>
            <a:ext cx="1079500" cy="1143000"/>
          </a:xfrm>
          <a:prstGeom prst="star6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7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93066282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9730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10/18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226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313415" y="1828800"/>
            <a:ext cx="282481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ابزارهای مورد استفاده</a:t>
            </a:r>
          </a:p>
          <a:p>
            <a:pPr marL="285750" indent="-285750" algn="r" rtl="1">
              <a:buFontTx/>
              <a:buChar char="-"/>
            </a:pPr>
            <a:endParaRPr lang="fa-IR" sz="2800" dirty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طراحی </a:t>
            </a:r>
            <a:r>
              <a:rPr lang="fa-IR" sz="2800" dirty="0">
                <a:cs typeface="B Nazanin" panose="00000400000000000000" pitchFamily="2" charset="-78"/>
              </a:rPr>
              <a:t>ساختار </a:t>
            </a:r>
            <a:r>
              <a:rPr lang="fa-IR" sz="2800" dirty="0" smtClean="0">
                <a:cs typeface="B Nazanin" panose="00000400000000000000" pitchFamily="2" charset="-78"/>
              </a:rPr>
              <a:t>و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 </a:t>
            </a:r>
            <a:r>
              <a:rPr lang="fa-IR" sz="2800" dirty="0">
                <a:cs typeface="B Nazanin" panose="00000400000000000000" pitchFamily="2" charset="-78"/>
              </a:rPr>
              <a:t>تنظیم هایپر </a:t>
            </a:r>
            <a:r>
              <a:rPr lang="fa-IR" sz="2800" dirty="0" smtClean="0">
                <a:cs typeface="B Nazanin" panose="00000400000000000000" pitchFamily="2" charset="-78"/>
              </a:rPr>
              <a:t>پارامترها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آموزش شبکه</a:t>
            </a:r>
            <a:endParaRPr lang="fa-IR" sz="2800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8226" y="4135650"/>
            <a:ext cx="36774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device_type</a:t>
            </a:r>
            <a:r>
              <a:rPr lang="en-US" sz="2800" b="1" dirty="0"/>
              <a:t>: "GPU"</a:t>
            </a:r>
          </a:p>
          <a:p>
            <a:r>
              <a:rPr lang="en-US" sz="2800" b="1" dirty="0"/>
              <a:t>name: Tesla T4</a:t>
            </a:r>
          </a:p>
          <a:p>
            <a:r>
              <a:rPr lang="en-US" sz="2800" b="1" dirty="0"/>
              <a:t>compute capability: </a:t>
            </a:r>
            <a:r>
              <a:rPr lang="en-US" sz="2800" b="1" dirty="0" smtClean="0"/>
              <a:t>7.5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6" y="1424553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22" y="1495990"/>
            <a:ext cx="28575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5326" y="1911369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+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07" y="1189038"/>
            <a:ext cx="3061608" cy="19594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56613" y="1911368"/>
            <a:ext cx="4651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+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5712">
            <a:off x="6404406" y="1850001"/>
            <a:ext cx="2926411" cy="101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815" y="3755775"/>
            <a:ext cx="3190875" cy="1428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377" y="5139370"/>
            <a:ext cx="34956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0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57422333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00112" y="6488668"/>
            <a:ext cx="74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11/18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0871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52263" y="1828800"/>
            <a:ext cx="25859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fa-IR" sz="2800" dirty="0"/>
          </a:p>
          <a:p>
            <a:pPr marL="285750" indent="-285750" algn="r" rtl="1">
              <a:buFontTx/>
              <a:buChar char="-"/>
            </a:pPr>
            <a:endParaRPr lang="en-US" sz="2800" dirty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طراحی </a:t>
            </a:r>
            <a:r>
              <a:rPr lang="fa-IR" sz="2800" dirty="0">
                <a:solidFill>
                  <a:srgbClr val="FF0000"/>
                </a:solidFill>
                <a:cs typeface="B Nazanin" panose="00000400000000000000" pitchFamily="2" charset="-78"/>
              </a:rPr>
              <a:t>ساختار </a:t>
            </a: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و</a:t>
            </a:r>
          </a:p>
          <a:p>
            <a:pPr algn="r" rtl="1"/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 </a:t>
            </a:r>
            <a:r>
              <a:rPr lang="fa-IR" sz="2800" dirty="0">
                <a:solidFill>
                  <a:srgbClr val="FF0000"/>
                </a:solidFill>
                <a:cs typeface="B Nazanin" panose="00000400000000000000" pitchFamily="2" charset="-78"/>
              </a:rPr>
              <a:t>تنظیم هایپر </a:t>
            </a: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پارامترها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آموزش شبکه</a:t>
            </a:r>
            <a:endParaRPr lang="fa-IR" sz="2800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1" y="982006"/>
            <a:ext cx="2597162" cy="5506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75"/>
          <a:stretch/>
        </p:blipFill>
        <p:spPr>
          <a:xfrm>
            <a:off x="3582346" y="1528445"/>
            <a:ext cx="5780554" cy="4770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triped Right Arrow 9"/>
          <p:cNvSpPr/>
          <p:nvPr/>
        </p:nvSpPr>
        <p:spPr>
          <a:xfrm>
            <a:off x="2624953" y="2021984"/>
            <a:ext cx="813706" cy="85083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6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8168793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071024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12/18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603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52263" y="1828800"/>
            <a:ext cx="25859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fa-IR" sz="2800" dirty="0"/>
          </a:p>
          <a:p>
            <a:pPr marL="285750" indent="-285750" algn="r" rtl="1">
              <a:buFontTx/>
              <a:buChar char="-"/>
            </a:pPr>
            <a:endParaRPr lang="en-US" sz="2800" dirty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طراحی </a:t>
            </a:r>
            <a:r>
              <a:rPr lang="fa-IR" sz="2800" dirty="0">
                <a:solidFill>
                  <a:srgbClr val="FF0000"/>
                </a:solidFill>
                <a:cs typeface="B Nazanin" panose="00000400000000000000" pitchFamily="2" charset="-78"/>
              </a:rPr>
              <a:t>ساختار </a:t>
            </a: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و</a:t>
            </a:r>
          </a:p>
          <a:p>
            <a:pPr algn="r" rtl="1"/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 </a:t>
            </a:r>
            <a:r>
              <a:rPr lang="fa-IR" sz="2800" dirty="0">
                <a:solidFill>
                  <a:srgbClr val="FF0000"/>
                </a:solidFill>
                <a:cs typeface="B Nazanin" panose="00000400000000000000" pitchFamily="2" charset="-78"/>
              </a:rPr>
              <a:t>تنظیم هایپر </a:t>
            </a: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پارامترها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آموزش شبکه</a:t>
            </a:r>
            <a:endParaRPr lang="fa-IR" sz="2800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1" y="982006"/>
            <a:ext cx="2597162" cy="55066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01"/>
          <a:stretch/>
        </p:blipFill>
        <p:spPr>
          <a:xfrm>
            <a:off x="3726034" y="982006"/>
            <a:ext cx="4529324" cy="579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triped Right Arrow 5"/>
          <p:cNvSpPr/>
          <p:nvPr/>
        </p:nvSpPr>
        <p:spPr>
          <a:xfrm>
            <a:off x="2768640" y="4172755"/>
            <a:ext cx="813706" cy="85083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94778738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071024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13/18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52263" y="1828800"/>
            <a:ext cx="25859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en-US" sz="2800" dirty="0"/>
              <a:t>Google </a:t>
            </a:r>
            <a:r>
              <a:rPr lang="en-US" sz="2800" dirty="0" err="1"/>
              <a:t>Colab</a:t>
            </a:r>
            <a:endParaRPr lang="fa-IR" sz="2800" dirty="0"/>
          </a:p>
          <a:p>
            <a:pPr marL="285750" indent="-285750" algn="r" rtl="1">
              <a:buFontTx/>
              <a:buChar char="-"/>
            </a:pPr>
            <a:endParaRPr lang="en-US" sz="2800" dirty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طراحی </a:t>
            </a:r>
            <a:r>
              <a:rPr lang="fa-IR" sz="2800" dirty="0">
                <a:cs typeface="B Nazanin" panose="00000400000000000000" pitchFamily="2" charset="-78"/>
              </a:rPr>
              <a:t>ساختار </a:t>
            </a:r>
            <a:r>
              <a:rPr lang="fa-IR" sz="2800" dirty="0" smtClean="0">
                <a:cs typeface="B Nazanin" panose="00000400000000000000" pitchFamily="2" charset="-78"/>
              </a:rPr>
              <a:t>و</a:t>
            </a:r>
          </a:p>
          <a:p>
            <a:pPr algn="r" rtl="1"/>
            <a:r>
              <a:rPr lang="fa-IR" sz="2800" dirty="0" smtClean="0">
                <a:cs typeface="B Nazanin" panose="00000400000000000000" pitchFamily="2" charset="-78"/>
              </a:rPr>
              <a:t> </a:t>
            </a:r>
            <a:r>
              <a:rPr lang="fa-IR" sz="2800" dirty="0">
                <a:cs typeface="B Nazanin" panose="00000400000000000000" pitchFamily="2" charset="-78"/>
              </a:rPr>
              <a:t>تنظیم هایپر </a:t>
            </a:r>
            <a:r>
              <a:rPr lang="fa-IR" sz="2800" dirty="0" smtClean="0">
                <a:cs typeface="B Nazanin" panose="00000400000000000000" pitchFamily="2" charset="-78"/>
              </a:rPr>
              <a:t>پارامترها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آموزش شبکه</a:t>
            </a:r>
            <a:endParaRPr lang="fa-IR" sz="2800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84" y="2762250"/>
            <a:ext cx="4381500" cy="1038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6116" y="1205279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600" b="1" dirty="0" smtClean="0"/>
              <a:t>13798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533736" y="2035731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b="1" dirty="0" smtClean="0"/>
              <a:t>1798</a:t>
            </a:r>
            <a:endParaRPr lang="en-US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147526" y="2035730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b="1" dirty="0" smtClean="0"/>
              <a:t>1800</a:t>
            </a:r>
            <a:endParaRPr 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05761" y="2035731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b="1" dirty="0" smtClean="0"/>
              <a:t>10200</a:t>
            </a:r>
            <a:endParaRPr lang="en-US" sz="3200" b="1" dirty="0"/>
          </a:p>
        </p:txBody>
      </p:sp>
      <p:sp>
        <p:nvSpPr>
          <p:cNvPr id="12" name="Rectangle 11"/>
          <p:cNvSpPr/>
          <p:nvPr/>
        </p:nvSpPr>
        <p:spPr>
          <a:xfrm>
            <a:off x="778552" y="4806811"/>
            <a:ext cx="9510367" cy="127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>
              <a:lnSpc>
                <a:spcPct val="1070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Epoch 321/400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rtl="1">
              <a:lnSpc>
                <a:spcPct val="107000"/>
              </a:lnSpc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160/160 [==============================] - 2s 14ms/step –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rtl="1"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loss: 0.0353 - accuracy: 0.9947 - </a:t>
            </a: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val_loss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: 0.2400 - </a:t>
            </a:r>
            <a:r>
              <a:rPr lang="en-US" sz="24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val_accuracy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Courier New" panose="02070309020205020404" pitchFamily="49" charset="0"/>
              </a:rPr>
              <a:t>: 0.962</a:t>
            </a:r>
            <a:endParaRPr lang="en-US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B Nazanin" panose="00000400000000000000" pitchFamily="2" charset="-78"/>
            </a:endParaRPr>
          </a:p>
        </p:txBody>
      </p:sp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302080288"/>
              </p:ext>
            </p:extLst>
          </p:nvPr>
        </p:nvGraphicFramePr>
        <p:xfrm>
          <a:off x="6341565" y="3204640"/>
          <a:ext cx="3210698" cy="163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Line Callout 2 13"/>
          <p:cNvSpPr/>
          <p:nvPr/>
        </p:nvSpPr>
        <p:spPr>
          <a:xfrm>
            <a:off x="7804103" y="2430005"/>
            <a:ext cx="723900" cy="3810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42500"/>
              <a:gd name="adj6" fmla="val -49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804103" y="2420450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 Sec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418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Graphic spid="13" grpId="0">
        <p:bldAsOne/>
      </p:bldGraphic>
      <p:bldP spid="14" grpId="0" animBg="1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06714437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84937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14/18</a:t>
            </a:r>
          </a:p>
        </p:txBody>
      </p:sp>
      <p:pic>
        <p:nvPicPr>
          <p:cNvPr id="4" name="Picture 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632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928" y="4114800"/>
            <a:ext cx="3238666" cy="27432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890" y="1026897"/>
            <a:ext cx="4173240" cy="296109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32" y="1026897"/>
            <a:ext cx="4173240" cy="288220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0" y="479919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{'Accuracy': 0.9521690767519466} {'Precision': 0.9733796296296297} {'</a:t>
            </a:r>
            <a:r>
              <a:rPr lang="en-US" dirty="0" err="1">
                <a:solidFill>
                  <a:srgbClr val="212121"/>
                </a:solidFill>
                <a:latin typeface="Courier New" panose="02070309020205020404" pitchFamily="49" charset="0"/>
              </a:rPr>
              <a:t>Sensitivity_recall</a:t>
            </a:r>
            <a:r>
              <a:rPr lang="en-US" dirty="0">
                <a:solidFill>
                  <a:srgbClr val="212121"/>
                </a:solidFill>
                <a:latin typeface="Courier New" panose="02070309020205020404" pitchFamily="49" charset="0"/>
              </a:rPr>
              <a:t>': 0.9303097345132744} {'Specificity': 0.9742729306487695} {'F1_score': 0.9513574660633485}</a:t>
            </a:r>
            <a:endParaRPr lang="en-US" dirty="0"/>
          </a:p>
        </p:txBody>
      </p:sp>
      <p:sp>
        <p:nvSpPr>
          <p:cNvPr id="11" name="Wave 10"/>
          <p:cNvSpPr/>
          <p:nvPr/>
        </p:nvSpPr>
        <p:spPr>
          <a:xfrm>
            <a:off x="3988261" y="1656434"/>
            <a:ext cx="2736113" cy="1702020"/>
          </a:xfrm>
          <a:prstGeom prst="wav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29752" y="2153501"/>
            <a:ext cx="26946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12121"/>
                </a:solidFill>
                <a:latin typeface="Courier New" panose="02070309020205020404" pitchFamily="49" charset="0"/>
              </a:rPr>
              <a:t>loss: </a:t>
            </a:r>
            <a:r>
              <a:rPr lang="en-US" sz="2000" b="1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0.1798</a:t>
            </a:r>
          </a:p>
          <a:p>
            <a:r>
              <a:rPr lang="en-US" sz="2000" b="1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accuracy</a:t>
            </a:r>
            <a:r>
              <a:rPr lang="en-US" sz="2000" b="1" dirty="0">
                <a:solidFill>
                  <a:srgbClr val="212121"/>
                </a:solidFill>
                <a:latin typeface="Courier New" panose="02070309020205020404" pitchFamily="49" charset="0"/>
              </a:rPr>
              <a:t>: 0.9522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225270" y="1617772"/>
            <a:ext cx="693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Test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001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83009611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005922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15/18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310410"/>
              </p:ext>
            </p:extLst>
          </p:nvPr>
        </p:nvGraphicFramePr>
        <p:xfrm>
          <a:off x="759851" y="1524304"/>
          <a:ext cx="9182640" cy="4485989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596274"/>
                <a:gridCol w="515182"/>
                <a:gridCol w="1373817"/>
                <a:gridCol w="858637"/>
                <a:gridCol w="944501"/>
                <a:gridCol w="944501"/>
                <a:gridCol w="686910"/>
                <a:gridCol w="858637"/>
                <a:gridCol w="1030362"/>
                <a:gridCol w="601046"/>
                <a:gridCol w="772773"/>
              </a:tblGrid>
              <a:tr h="83199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سال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مرجع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منبع داده ها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تعداد کانال نمونه­بردار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فرکانس نمونه­برداری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حجم کل داده­ها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طول هر بسته داده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مدل شبکه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تعداد لایه شبکه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دقت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حساسیت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  <a:tr h="590437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2019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[33]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Bonn</a:t>
                      </a:r>
                      <a:r>
                        <a:rPr lang="ar-SA" sz="1400" dirty="0">
                          <a:effectLst/>
                        </a:rPr>
                        <a:t>-</a:t>
                      </a:r>
                      <a:r>
                        <a:rPr lang="en-US" sz="1400" dirty="0">
                          <a:effectLst/>
                        </a:rPr>
                        <a:t>EEG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Bern</a:t>
                      </a:r>
                      <a:r>
                        <a:rPr lang="ar-SA" sz="1400" dirty="0">
                          <a:effectLst/>
                        </a:rPr>
                        <a:t>-</a:t>
                      </a:r>
                      <a:r>
                        <a:rPr lang="en-US" sz="1400" dirty="0">
                          <a:effectLst/>
                        </a:rPr>
                        <a:t>Barcelona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19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19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173.6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512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196دقیقه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~</a:t>
                      </a:r>
                      <a:r>
                        <a:rPr lang="fa-IR" sz="1400">
                          <a:effectLst/>
                        </a:rPr>
                        <a:t>20ساعت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-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CNN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5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99%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91%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-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  <a:tr h="111578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2019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[34]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Dog Epilepsy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Kaggle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16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400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تقریبا 600 ساعت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-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CNN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شبکه دارای دولایه انشعابی موازی 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10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-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%79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  <a:tr h="1115786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2023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[35]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CHB-MIT SWEC-ETHZ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19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11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256</a:t>
                      </a:r>
                      <a:endParaRPr lang="en-US" sz="2400" dirty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512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335.5ساعت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4.45ساعت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5ثانیه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10ثانیه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CNN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سه بعدی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شبکه دارای دولایه انشعابی موازی 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13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-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95%</a:t>
                      </a:r>
                      <a:endParaRPr lang="en-US" sz="240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97%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  <a:tr h="83199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2023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200">
                          <a:effectLst/>
                        </a:rPr>
                        <a:t>این تحقیق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جمع اوری شده از موش صحرای نژاد ویستار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4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512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230دقیقه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2ثانیه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CNN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>
                          <a:effectLst/>
                        </a:rPr>
                        <a:t>8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</a:rPr>
                        <a:t>95%</a:t>
                      </a:r>
                      <a:endParaRPr lang="en-US" sz="2400" b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93%</a:t>
                      </a:r>
                      <a:endParaRPr lang="en-US" sz="2400" b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736" y="2644361"/>
            <a:ext cx="1320121" cy="157574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9895114" y="2628900"/>
            <a:ext cx="816429" cy="326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927771" y="4065814"/>
            <a:ext cx="798965" cy="154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10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56283383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159081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16/18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9324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6" y="1528445"/>
            <a:ext cx="1320121" cy="1575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547" y="1620827"/>
            <a:ext cx="9410700" cy="1390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59" y="3196569"/>
            <a:ext cx="9667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6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431889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0873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17/18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242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698" y="2041073"/>
            <a:ext cx="1075954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0" indent="-457200" algn="r" rtl="1">
              <a:buFontTx/>
              <a:buChar char="-"/>
            </a:pPr>
            <a:r>
              <a:rPr lang="ar-SA" sz="2800" b="1" dirty="0" smtClean="0">
                <a:cs typeface="B Nazanin" panose="00000400000000000000" pitchFamily="2" charset="-78"/>
              </a:rPr>
              <a:t>از </a:t>
            </a:r>
            <a:r>
              <a:rPr lang="ar-SA" sz="2800" b="1" dirty="0">
                <a:cs typeface="B Nazanin" panose="00000400000000000000" pitchFamily="2" charset="-78"/>
              </a:rPr>
              <a:t>سیگنال های </a:t>
            </a:r>
            <a:r>
              <a:rPr lang="en-US" sz="2800" b="1" dirty="0">
                <a:cs typeface="B Nazanin" panose="00000400000000000000" pitchFamily="2" charset="-78"/>
              </a:rPr>
              <a:t>EEG</a:t>
            </a:r>
            <a:r>
              <a:rPr lang="fa-IR" sz="2800" b="1" dirty="0">
                <a:cs typeface="B Nazanin" panose="00000400000000000000" pitchFamily="2" charset="-78"/>
              </a:rPr>
              <a:t> که نیازی به تهاجم پزشکی ندارد به جای سیگنال </a:t>
            </a:r>
            <a:r>
              <a:rPr lang="en-US" sz="2800" b="1" dirty="0">
                <a:cs typeface="B Nazanin" panose="00000400000000000000" pitchFamily="2" charset="-78"/>
              </a:rPr>
              <a:t>ECOG</a:t>
            </a:r>
            <a:r>
              <a:rPr lang="fa-IR" sz="2800" b="1" dirty="0">
                <a:cs typeface="B Nazanin" panose="00000400000000000000" pitchFamily="2" charset="-78"/>
              </a:rPr>
              <a:t> استفاده شود</a:t>
            </a:r>
            <a:r>
              <a:rPr lang="fa-IR" sz="2800" b="1" dirty="0" smtClean="0">
                <a:cs typeface="B Nazanin" panose="00000400000000000000" pitchFamily="2" charset="-78"/>
              </a:rPr>
              <a:t>.</a:t>
            </a:r>
          </a:p>
          <a:p>
            <a:pPr marL="457200" lvl="0" indent="-457200" algn="r" rtl="1">
              <a:buFontTx/>
              <a:buChar char="-"/>
            </a:pPr>
            <a:endParaRPr lang="en-US" sz="2800" b="1" dirty="0">
              <a:cs typeface="B Nazanin" panose="00000400000000000000" pitchFamily="2" charset="-78"/>
            </a:endParaRPr>
          </a:p>
          <a:p>
            <a:pPr marL="457200" lvl="0" indent="-457200" algn="r" rtl="1">
              <a:buFontTx/>
              <a:buChar char="-"/>
            </a:pPr>
            <a:r>
              <a:rPr lang="fa-IR" sz="2800" b="1" dirty="0" smtClean="0">
                <a:cs typeface="B Nazanin" panose="00000400000000000000" pitchFamily="2" charset="-78"/>
              </a:rPr>
              <a:t>ساختار </a:t>
            </a:r>
            <a:r>
              <a:rPr lang="fa-IR" sz="2800" b="1" dirty="0">
                <a:cs typeface="B Nazanin" panose="00000400000000000000" pitchFamily="2" charset="-78"/>
              </a:rPr>
              <a:t>به دست امده در این پایان نامه بر روی یک سخت افزار پیاده سازی شود</a:t>
            </a:r>
            <a:r>
              <a:rPr lang="fa-IR" sz="2800" b="1" dirty="0" smtClean="0">
                <a:cs typeface="B Nazanin" panose="00000400000000000000" pitchFamily="2" charset="-78"/>
              </a:rPr>
              <a:t>.</a:t>
            </a:r>
          </a:p>
          <a:p>
            <a:pPr marL="457200" lvl="0" indent="-457200" algn="r" rtl="1">
              <a:buFontTx/>
              <a:buChar char="-"/>
            </a:pPr>
            <a:endParaRPr lang="en-US" sz="2800" b="1" dirty="0">
              <a:cs typeface="B Nazanin" panose="00000400000000000000" pitchFamily="2" charset="-78"/>
            </a:endParaRPr>
          </a:p>
          <a:p>
            <a:pPr marL="457200" lvl="0" indent="-457200" algn="r" rtl="1">
              <a:buFontTx/>
              <a:buChar char="-"/>
            </a:pPr>
            <a:r>
              <a:rPr lang="fa-IR" sz="2800" b="1" dirty="0" smtClean="0">
                <a:cs typeface="B Nazanin" panose="00000400000000000000" pitchFamily="2" charset="-78"/>
              </a:rPr>
              <a:t>سعی </a:t>
            </a:r>
            <a:r>
              <a:rPr lang="fa-IR" sz="2800" b="1" dirty="0">
                <a:cs typeface="B Nazanin" panose="00000400000000000000" pitchFamily="2" charset="-78"/>
              </a:rPr>
              <a:t>بر افزودن داده ها از طریق تکرار روند ضبط ازمایشگاهی شود</a:t>
            </a:r>
            <a:r>
              <a:rPr lang="fa-IR" sz="2800" b="1" dirty="0" smtClean="0">
                <a:cs typeface="B Nazanin" panose="00000400000000000000" pitchFamily="2" charset="-78"/>
              </a:rPr>
              <a:t>.</a:t>
            </a:r>
          </a:p>
          <a:p>
            <a:pPr marL="457200" lvl="0" indent="-457200" algn="r" rtl="1">
              <a:buFontTx/>
              <a:buChar char="-"/>
            </a:pPr>
            <a:endParaRPr lang="fa-IR" sz="2800" b="1" dirty="0">
              <a:cs typeface="B Nazanin" panose="00000400000000000000" pitchFamily="2" charset="-78"/>
            </a:endParaRPr>
          </a:p>
          <a:p>
            <a:pPr marL="457200" lvl="0" indent="-457200" algn="r" rtl="1">
              <a:buFontTx/>
              <a:buChar char="-"/>
            </a:pPr>
            <a:r>
              <a:rPr lang="fa-IR" sz="2800" b="1" dirty="0" smtClean="0">
                <a:cs typeface="B Nazanin" panose="00000400000000000000" pitchFamily="2" charset="-78"/>
              </a:rPr>
              <a:t> از </a:t>
            </a:r>
            <a:r>
              <a:rPr lang="fa-IR" sz="2800" b="1" dirty="0">
                <a:cs typeface="B Nazanin" panose="00000400000000000000" pitchFamily="2" charset="-78"/>
              </a:rPr>
              <a:t>ساختار های چند شاخه و انشعابی در شبکه عمیق استفاده شود.</a:t>
            </a:r>
            <a:endParaRPr lang="en-US" sz="2800" b="1" dirty="0">
              <a:cs typeface="B Nazanin" panose="00000400000000000000" pitchFamily="2" charset="-78"/>
            </a:endParaRPr>
          </a:p>
          <a:p>
            <a:pPr algn="r"/>
            <a:endParaRPr lang="en-US" sz="28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320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528" y="2467429"/>
            <a:ext cx="39629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4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با تشکر از توجه شما</a:t>
            </a:r>
            <a:endParaRPr lang="en-US" sz="4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50899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546347736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230247" y="646183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1/18</a:t>
            </a:r>
          </a:p>
        </p:txBody>
      </p:sp>
      <p:pic>
        <p:nvPicPr>
          <p:cNvPr id="4" name="Picture 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8097" y="6473115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62871" y="1979205"/>
            <a:ext cx="2383986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تشنج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تشنج های صرعی</a:t>
            </a:r>
            <a:endParaRPr lang="en-US" sz="2800" dirty="0" smtClean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endParaRPr lang="en-US" sz="2800" dirty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en-US" sz="2800" dirty="0">
                <a:cs typeface="B Nazanin" panose="00000400000000000000" pitchFamily="2" charset="-78"/>
              </a:rPr>
              <a:t>EEG</a:t>
            </a:r>
            <a:r>
              <a:rPr lang="fa-IR" sz="2800" dirty="0">
                <a:cs typeface="B Nazanin" panose="00000400000000000000" pitchFamily="2" charset="-78"/>
              </a:rPr>
              <a:t> و </a:t>
            </a:r>
            <a:r>
              <a:rPr lang="en-US" sz="2800" dirty="0" err="1">
                <a:cs typeface="B Nazanin" panose="00000400000000000000" pitchFamily="2" charset="-78"/>
              </a:rPr>
              <a:t>ECoG</a:t>
            </a:r>
            <a:endParaRPr lang="fa-IR" sz="2800" dirty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endParaRPr lang="en-US" sz="2800" dirty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>
                <a:cs typeface="B Nazanin" panose="00000400000000000000" pitchFamily="2" charset="-78"/>
              </a:rPr>
              <a:t>تشخیص صرع</a:t>
            </a:r>
          </a:p>
          <a:p>
            <a:pPr algn="r" rtl="1"/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endParaRPr lang="en-US" sz="2800" dirty="0" smtClean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33490" y="1719030"/>
            <a:ext cx="33021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000" b="1" dirty="0">
                <a:cs typeface="B Nazanin" panose="00000400000000000000" pitchFamily="2" charset="-78"/>
              </a:rPr>
              <a:t>تشنج عبارت است از یک حمله‌ای که تحت اثر عوامل گوناگونی </a:t>
            </a:r>
            <a:r>
              <a:rPr lang="fa-IR" sz="2000" b="1" dirty="0">
                <a:solidFill>
                  <a:srgbClr val="7030A0"/>
                </a:solidFill>
                <a:cs typeface="B Nazanin" panose="00000400000000000000" pitchFamily="2" charset="-78"/>
              </a:rPr>
              <a:t>(تب، عفونت مغزی، مصرف بی‌رویه مشروبات الکلی و …) </a:t>
            </a:r>
            <a:r>
              <a:rPr lang="fa-IR" sz="2000" b="1" dirty="0">
                <a:cs typeface="B Nazanin" panose="00000400000000000000" pitchFamily="2" charset="-78"/>
              </a:rPr>
              <a:t>به فرد دست می‌دهد.</a:t>
            </a:r>
            <a:endParaRPr lang="en-US" sz="2000" b="1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1854" y="4527207"/>
            <a:ext cx="4405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400" b="1" dirty="0">
                <a:cs typeface="B Nazanin" panose="00000400000000000000" pitchFamily="2" charset="-78"/>
              </a:rPr>
              <a:t>در حالی که</a:t>
            </a:r>
            <a:r>
              <a:rPr lang="fa-IR" sz="2400" b="1" dirty="0">
                <a:solidFill>
                  <a:srgbClr val="FF0000"/>
                </a:solidFill>
                <a:cs typeface="B Nazanin" panose="00000400000000000000" pitchFamily="2" charset="-78"/>
              </a:rPr>
              <a:t> صرع </a:t>
            </a:r>
            <a:r>
              <a:rPr lang="fa-IR" sz="2400" b="1" dirty="0">
                <a:cs typeface="B Nazanin" panose="00000400000000000000" pitchFamily="2" charset="-78"/>
              </a:rPr>
              <a:t>یک نوع بیماری است که یکی از علائم آن رخ دادن تشنج است.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9" name="Striped Right Arrow 8"/>
          <p:cNvSpPr/>
          <p:nvPr/>
        </p:nvSpPr>
        <p:spPr>
          <a:xfrm rot="8381093">
            <a:off x="4016224" y="3343573"/>
            <a:ext cx="2009104" cy="78561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71854" y="1979205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ILAE</a:t>
            </a:r>
          </a:p>
        </p:txBody>
      </p:sp>
    </p:spTree>
    <p:extLst>
      <p:ext uri="{BB962C8B-B14F-4D97-AF65-F5344CB8AC3E}">
        <p14:creationId xmlns:p14="http://schemas.microsoft.com/office/powerpoint/2010/main" val="289936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223758092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230247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2/18</a:t>
            </a:r>
          </a:p>
        </p:txBody>
      </p:sp>
      <p:pic>
        <p:nvPicPr>
          <p:cNvPr id="4" name="Picture 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529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62871" y="1979205"/>
            <a:ext cx="238398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تشنج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تشنج های صرعی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en-US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EEG</a:t>
            </a: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 و </a:t>
            </a:r>
            <a:r>
              <a:rPr lang="en-US" sz="2800" dirty="0" err="1" smtClean="0">
                <a:solidFill>
                  <a:srgbClr val="FF0000"/>
                </a:solidFill>
                <a:cs typeface="B Nazanin" panose="00000400000000000000" pitchFamily="2" charset="-78"/>
              </a:rPr>
              <a:t>ECoG</a:t>
            </a:r>
            <a:endParaRPr lang="fa-IR" sz="2800" dirty="0" smtClean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endParaRPr lang="en-US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تشخیص صرع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91" y="1528445"/>
            <a:ext cx="5353050" cy="170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686" y="1330161"/>
            <a:ext cx="4895170" cy="4406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9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26641691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230247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3/18</a:t>
            </a:r>
          </a:p>
        </p:txBody>
      </p:sp>
      <p:pic>
        <p:nvPicPr>
          <p:cNvPr id="4" name="Picture 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62871" y="1979205"/>
            <a:ext cx="238398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تشنج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تشنج های صرعی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en-US" sz="2800" dirty="0" smtClean="0">
                <a:cs typeface="B Nazanin" panose="00000400000000000000" pitchFamily="2" charset="-78"/>
              </a:rPr>
              <a:t>EEG</a:t>
            </a:r>
            <a:r>
              <a:rPr lang="fa-IR" sz="2800" dirty="0" smtClean="0">
                <a:cs typeface="B Nazanin" panose="00000400000000000000" pitchFamily="2" charset="-78"/>
              </a:rPr>
              <a:t> و </a:t>
            </a:r>
            <a:r>
              <a:rPr lang="en-US" sz="2800" dirty="0" err="1" smtClean="0">
                <a:cs typeface="B Nazanin" panose="00000400000000000000" pitchFamily="2" charset="-78"/>
              </a:rPr>
              <a:t>ECoG</a:t>
            </a: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endParaRPr lang="en-US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تشخیص صرع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621332"/>
            <a:ext cx="5733631" cy="38242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5" y="3790712"/>
            <a:ext cx="3868066" cy="217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7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09684740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230247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4/18</a:t>
            </a:r>
          </a:p>
        </p:txBody>
      </p:sp>
      <p:pic>
        <p:nvPicPr>
          <p:cNvPr id="4" name="Picture 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4505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096" y="1283515"/>
            <a:ext cx="6803320" cy="4960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6268">
            <a:off x="3008041" y="2092964"/>
            <a:ext cx="5412529" cy="3966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06" y="1841171"/>
            <a:ext cx="8165646" cy="3820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27" y="1148834"/>
            <a:ext cx="7696200" cy="552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21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26708227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230247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5/18</a:t>
            </a:r>
          </a:p>
        </p:txBody>
      </p:sp>
      <p:pic>
        <p:nvPicPr>
          <p:cNvPr id="4" name="Picture 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857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72122" y="1944711"/>
            <a:ext cx="215142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موش صحرایی</a:t>
            </a:r>
          </a:p>
          <a:p>
            <a:pPr marL="285750" indent="-285750" algn="l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جراحی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ضبط سیگنال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پیش پردازش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انتخاب شبکه</a:t>
            </a:r>
          </a:p>
          <a:p>
            <a:pPr algn="l" rtl="1"/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4" y="1135161"/>
            <a:ext cx="2856566" cy="5067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5100" y="2502785"/>
            <a:ext cx="3798194" cy="1819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20" y="4389032"/>
            <a:ext cx="3142944" cy="2068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25" y="1513672"/>
            <a:ext cx="4503767" cy="337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4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863348871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230247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6/18</a:t>
            </a:r>
          </a:p>
        </p:txBody>
      </p:sp>
      <p:pic>
        <p:nvPicPr>
          <p:cNvPr id="4" name="Picture 3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5235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72122" y="1944711"/>
            <a:ext cx="215142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موش صحرایی</a:t>
            </a:r>
          </a:p>
          <a:p>
            <a:pPr marL="285750" indent="-285750" algn="l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جراحی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ضبط سیگنال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پیش پردازش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انتخاب شبکه</a:t>
            </a:r>
          </a:p>
          <a:p>
            <a:pPr algn="l" rtl="1"/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029" y="958445"/>
            <a:ext cx="3152222" cy="2891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822" y="4145313"/>
            <a:ext cx="1540288" cy="20537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2" y="2865364"/>
            <a:ext cx="6427425" cy="36233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24818" y="1528445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512 Hz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265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02031852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230247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7/18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9193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72122" y="1944711"/>
            <a:ext cx="215142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موش صحرایی</a:t>
            </a:r>
          </a:p>
          <a:p>
            <a:pPr marL="285750" indent="-285750" algn="l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جراحی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ضبط سیگنال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پیش پردازش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انتخاب شبکه</a:t>
            </a:r>
          </a:p>
          <a:p>
            <a:pPr algn="l" rtl="1"/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647"/>
            <a:ext cx="5704205" cy="2718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459" y="1486761"/>
            <a:ext cx="3934063" cy="21482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323" y="3900875"/>
            <a:ext cx="4532198" cy="21599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05" y="3900875"/>
            <a:ext cx="4069478" cy="19394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875" y="4392813"/>
            <a:ext cx="3595200" cy="171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2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57180923"/>
              </p:ext>
            </p:extLst>
          </p:nvPr>
        </p:nvGraphicFramePr>
        <p:xfrm>
          <a:off x="297180" y="-503555"/>
          <a:ext cx="10261600" cy="203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230247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8/18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637" y="0"/>
            <a:ext cx="1633220" cy="1528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728" y="6488668"/>
            <a:ext cx="1519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Mostafa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Piran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72122" y="1944711"/>
            <a:ext cx="215142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موش صحرایی</a:t>
            </a:r>
          </a:p>
          <a:p>
            <a:pPr marL="285750" indent="-285750" algn="l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جراحی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ضبط سیگنال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cs typeface="B Nazanin" panose="00000400000000000000" pitchFamily="2" charset="-78"/>
              </a:rPr>
              <a:t>پیش پردازش</a:t>
            </a:r>
          </a:p>
          <a:p>
            <a:pPr marL="285750" indent="-285750" algn="r" rtl="1">
              <a:buFontTx/>
              <a:buChar char="-"/>
            </a:pPr>
            <a:endParaRPr lang="fa-IR" sz="2800" dirty="0" smtClean="0">
              <a:cs typeface="B Nazanin" panose="00000400000000000000" pitchFamily="2" charset="-78"/>
            </a:endParaRPr>
          </a:p>
          <a:p>
            <a:pPr marL="285750" indent="-285750" algn="r" rtl="1">
              <a:buFontTx/>
              <a:buChar char="-"/>
            </a:pPr>
            <a:r>
              <a:rPr lang="fa-IR" sz="2800" dirty="0" smtClean="0">
                <a:solidFill>
                  <a:srgbClr val="FF0000"/>
                </a:solidFill>
                <a:cs typeface="B Nazanin" panose="00000400000000000000" pitchFamily="2" charset="-78"/>
              </a:rPr>
              <a:t>انتخاب شبکه</a:t>
            </a:r>
          </a:p>
          <a:p>
            <a:pPr algn="l" rtl="1"/>
            <a:endParaRPr lang="en-US" sz="2800" dirty="0">
              <a:cs typeface="B Nazanin" panose="00000400000000000000" pitchFamily="2" charset="-78"/>
            </a:endParaRPr>
          </a:p>
        </p:txBody>
      </p:sp>
      <p:pic>
        <p:nvPicPr>
          <p:cNvPr id="13" name="Picture 3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9" y="1008916"/>
            <a:ext cx="2781682" cy="231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47" y="1054915"/>
            <a:ext cx="2781685" cy="243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27" y="3659842"/>
            <a:ext cx="2781685" cy="3013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447" y="3732282"/>
            <a:ext cx="2781682" cy="28686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424" y="1054914"/>
            <a:ext cx="2781685" cy="243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5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1336</TotalTime>
  <Words>1439</Words>
  <Application>Microsoft Office PowerPoint</Application>
  <PresentationFormat>Widescreen</PresentationFormat>
  <Paragraphs>444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 Nazanin</vt:lpstr>
      <vt:lpstr>Calibri</vt:lpstr>
      <vt:lpstr>Calibri Light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Mostafa</dc:creator>
  <cp:lastModifiedBy>Mostafa</cp:lastModifiedBy>
  <cp:revision>66</cp:revision>
  <dcterms:created xsi:type="dcterms:W3CDTF">2023-01-31T08:51:56Z</dcterms:created>
  <dcterms:modified xsi:type="dcterms:W3CDTF">2023-02-08T06:25:38Z</dcterms:modified>
</cp:coreProperties>
</file>